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1" r:id="rId7"/>
    <p:sldId id="267" r:id="rId8"/>
    <p:sldId id="268" r:id="rId9"/>
    <p:sldId id="269" r:id="rId10"/>
    <p:sldId id="261" r:id="rId11"/>
    <p:sldId id="277" r:id="rId12"/>
    <p:sldId id="262" r:id="rId13"/>
    <p:sldId id="263" r:id="rId14"/>
    <p:sldId id="264" r:id="rId15"/>
    <p:sldId id="272" r:id="rId16"/>
    <p:sldId id="273" r:id="rId17"/>
    <p:sldId id="274" r:id="rId18"/>
    <p:sldId id="278"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E2286-A92C-413F-2C11-54AE8BF6E138}" v="5" dt="2023-12-03T22:13:22.362"/>
    <p1510:client id="{59AF928E-F92E-1241-B116-75BA5963D47B}" v="674" dt="2023-12-03T15:18:22.3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60"/>
    <p:restoredTop sz="94688"/>
  </p:normalViewPr>
  <p:slideViewPr>
    <p:cSldViewPr snapToGrid="0">
      <p:cViewPr varScale="1">
        <p:scale>
          <a:sx n="104" d="100"/>
          <a:sy n="104" d="100"/>
        </p:scale>
        <p:origin x="1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A6B8-DFD2-4C56-B19E-91E16081C3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93BB44-6411-44C5-A2F1-CB6A82028B5B}">
      <dgm:prSet custT="1"/>
      <dgm:spPr/>
      <dgm:t>
        <a:bodyPr/>
        <a:lstStyle/>
        <a:p>
          <a:pPr>
            <a:lnSpc>
              <a:spcPct val="100000"/>
            </a:lnSpc>
          </a:pPr>
          <a:r>
            <a:rPr lang="en-US" sz="2400" kern="1200" dirty="0">
              <a:solidFill>
                <a:prstClr val="black">
                  <a:hueOff val="0"/>
                  <a:satOff val="0"/>
                  <a:lumOff val="0"/>
                  <a:alphaOff val="0"/>
                </a:prstClr>
              </a:solidFill>
              <a:latin typeface="Calibri Light" panose="020F0302020204030204"/>
              <a:ea typeface="+mn-ea"/>
              <a:cs typeface="+mn-cs"/>
            </a:rPr>
            <a:t>Introduction</a:t>
          </a:r>
        </a:p>
      </dgm:t>
    </dgm:pt>
    <dgm:pt modelId="{A7972DA2-5B45-41C2-9065-842866C2F2D6}" type="parTrans" cxnId="{E7022DB1-8E72-4D1F-B6F1-4DCDB0ECFDD4}">
      <dgm:prSet/>
      <dgm:spPr/>
      <dgm:t>
        <a:bodyPr/>
        <a:lstStyle/>
        <a:p>
          <a:endParaRPr lang="en-US"/>
        </a:p>
      </dgm:t>
    </dgm:pt>
    <dgm:pt modelId="{B16963EF-DBA7-4A13-817F-B32FA3918361}" type="sibTrans" cxnId="{E7022DB1-8E72-4D1F-B6F1-4DCDB0ECFDD4}">
      <dgm:prSet/>
      <dgm:spPr/>
      <dgm:t>
        <a:bodyPr/>
        <a:lstStyle/>
        <a:p>
          <a:pPr>
            <a:lnSpc>
              <a:spcPct val="100000"/>
            </a:lnSpc>
          </a:pPr>
          <a:endParaRPr lang="en-US"/>
        </a:p>
      </dgm:t>
    </dgm:pt>
    <dgm:pt modelId="{A33F48D5-9BA6-453D-8F97-5E13D5F71316}">
      <dgm:prSet custT="1"/>
      <dgm:spPr/>
      <dgm:t>
        <a:bodyPr/>
        <a:lstStyle/>
        <a:p>
          <a:pPr rtl="0">
            <a:lnSpc>
              <a:spcPct val="100000"/>
            </a:lnSpc>
          </a:pPr>
          <a:r>
            <a:rPr lang="en-US" sz="2400" kern="1200" dirty="0">
              <a:latin typeface="Calibri Light" panose="020F0302020204030204"/>
            </a:rPr>
            <a:t>System </a:t>
          </a:r>
          <a:r>
            <a:rPr lang="en-US" sz="2400" kern="1200" dirty="0">
              <a:solidFill>
                <a:prstClr val="black">
                  <a:hueOff val="0"/>
                  <a:satOff val="0"/>
                  <a:lumOff val="0"/>
                  <a:alphaOff val="0"/>
                </a:prstClr>
              </a:solidFill>
              <a:latin typeface="Calibri Light" panose="020F0302020204030204"/>
              <a:ea typeface="+mn-ea"/>
              <a:cs typeface="+mn-cs"/>
            </a:rPr>
            <a:t>Diagram</a:t>
          </a:r>
        </a:p>
      </dgm:t>
    </dgm:pt>
    <dgm:pt modelId="{652DC53D-9832-4FC5-96C3-CE8CB47C5E26}" type="parTrans" cxnId="{F959A2A9-8C89-433F-8F66-1A717882EBF1}">
      <dgm:prSet/>
      <dgm:spPr/>
      <dgm:t>
        <a:bodyPr/>
        <a:lstStyle/>
        <a:p>
          <a:endParaRPr lang="en-US"/>
        </a:p>
      </dgm:t>
    </dgm:pt>
    <dgm:pt modelId="{3FD2433B-8AC0-46FC-8CC0-71B09F17A69D}" type="sibTrans" cxnId="{F959A2A9-8C89-433F-8F66-1A717882EBF1}">
      <dgm:prSet/>
      <dgm:spPr/>
      <dgm:t>
        <a:bodyPr/>
        <a:lstStyle/>
        <a:p>
          <a:pPr>
            <a:lnSpc>
              <a:spcPct val="100000"/>
            </a:lnSpc>
          </a:pPr>
          <a:endParaRPr lang="en-US"/>
        </a:p>
      </dgm:t>
    </dgm:pt>
    <dgm:pt modelId="{86FF9FBE-66C3-43D8-9E39-A03F9BF43969}">
      <dgm:prSet custT="1"/>
      <dgm:spPr/>
      <dgm:t>
        <a:bodyPr/>
        <a:lstStyle/>
        <a:p>
          <a:pPr>
            <a:lnSpc>
              <a:spcPct val="100000"/>
            </a:lnSpc>
          </a:pPr>
          <a:r>
            <a:rPr lang="en-US" sz="2400" kern="1200" dirty="0">
              <a:solidFill>
                <a:prstClr val="black">
                  <a:hueOff val="0"/>
                  <a:satOff val="0"/>
                  <a:lumOff val="0"/>
                  <a:alphaOff val="0"/>
                </a:prstClr>
              </a:solidFill>
              <a:latin typeface="Calibri Light" panose="020F0302020204030204"/>
              <a:ea typeface="+mn-ea"/>
              <a:cs typeface="+mn-cs"/>
            </a:rPr>
            <a:t>Technologies</a:t>
          </a:r>
        </a:p>
      </dgm:t>
    </dgm:pt>
    <dgm:pt modelId="{23506F6A-A4AE-4870-88DD-A7E643FCDA91}" type="parTrans" cxnId="{93D5941A-7778-4DF5-8617-EE73FB42FF8C}">
      <dgm:prSet/>
      <dgm:spPr/>
      <dgm:t>
        <a:bodyPr/>
        <a:lstStyle/>
        <a:p>
          <a:endParaRPr lang="en-US"/>
        </a:p>
      </dgm:t>
    </dgm:pt>
    <dgm:pt modelId="{FBD7F26E-3EA7-4BB3-9AD7-A5EB31BF6FE8}" type="sibTrans" cxnId="{93D5941A-7778-4DF5-8617-EE73FB42FF8C}">
      <dgm:prSet/>
      <dgm:spPr/>
      <dgm:t>
        <a:bodyPr/>
        <a:lstStyle/>
        <a:p>
          <a:pPr>
            <a:lnSpc>
              <a:spcPct val="100000"/>
            </a:lnSpc>
          </a:pPr>
          <a:endParaRPr lang="en-US"/>
        </a:p>
      </dgm:t>
    </dgm:pt>
    <dgm:pt modelId="{B76A172D-FF3A-4A96-A8AB-455F77D83C4B}">
      <dgm:prSet phldr="0"/>
      <dgm:spPr/>
      <dgm:t>
        <a:bodyPr/>
        <a:lstStyle/>
        <a:p>
          <a:pPr>
            <a:lnSpc>
              <a:spcPct val="100000"/>
            </a:lnSpc>
          </a:pPr>
          <a:r>
            <a:rPr lang="en-US" dirty="0">
              <a:latin typeface="Calibri Light" panose="020F0302020204030204"/>
            </a:rPr>
            <a:t>Schema</a:t>
          </a:r>
          <a:endParaRPr lang="en-US" dirty="0"/>
        </a:p>
      </dgm:t>
    </dgm:pt>
    <dgm:pt modelId="{391A69C4-BE0D-4425-88BF-72BADAB28164}" type="parTrans" cxnId="{6E5DDD85-52E0-42A0-9678-9251B92916FA}">
      <dgm:prSet/>
      <dgm:spPr/>
      <dgm:t>
        <a:bodyPr/>
        <a:lstStyle/>
        <a:p>
          <a:endParaRPr lang="en-US"/>
        </a:p>
      </dgm:t>
    </dgm:pt>
    <dgm:pt modelId="{73A5279C-679D-46F3-BADB-8DB62FDEF757}" type="sibTrans" cxnId="{6E5DDD85-52E0-42A0-9678-9251B92916FA}">
      <dgm:prSet/>
      <dgm:spPr/>
      <dgm:t>
        <a:bodyPr/>
        <a:lstStyle/>
        <a:p>
          <a:pPr>
            <a:lnSpc>
              <a:spcPct val="100000"/>
            </a:lnSpc>
          </a:pPr>
          <a:endParaRPr lang="en-US"/>
        </a:p>
      </dgm:t>
    </dgm:pt>
    <dgm:pt modelId="{458B9325-B0DF-48AE-B924-D39926724F4E}">
      <dgm:prSet custT="1"/>
      <dgm:spPr/>
      <dgm:t>
        <a:bodyPr/>
        <a:lstStyle/>
        <a:p>
          <a:pPr marL="0" lvl="0" indent="0" algn="l" defTabSz="1066800">
            <a:lnSpc>
              <a:spcPct val="100000"/>
            </a:lnSpc>
            <a:spcBef>
              <a:spcPct val="0"/>
            </a:spcBef>
            <a:spcAft>
              <a:spcPct val="35000"/>
            </a:spcAft>
            <a:buNone/>
          </a:pPr>
          <a:r>
            <a:rPr lang="en-US" sz="2400" kern="1200" dirty="0">
              <a:solidFill>
                <a:prstClr val="black">
                  <a:hueOff val="0"/>
                  <a:satOff val="0"/>
                  <a:lumOff val="0"/>
                  <a:alphaOff val="0"/>
                </a:prstClr>
              </a:solidFill>
              <a:latin typeface="Calibri Light" panose="020F0302020204030204"/>
              <a:ea typeface="+mn-ea"/>
              <a:cs typeface="+mn-cs"/>
            </a:rPr>
            <a:t>Constraints</a:t>
          </a:r>
        </a:p>
      </dgm:t>
    </dgm:pt>
    <dgm:pt modelId="{76CDF9B9-AD82-40C3-8ABC-987E17772BE1}" type="parTrans" cxnId="{1D9DFEBA-9CE6-4852-BFE5-2527A0491D1B}">
      <dgm:prSet/>
      <dgm:spPr/>
      <dgm:t>
        <a:bodyPr/>
        <a:lstStyle/>
        <a:p>
          <a:endParaRPr lang="en-US"/>
        </a:p>
      </dgm:t>
    </dgm:pt>
    <dgm:pt modelId="{83DE8214-B64F-4FA6-8056-D7AA6E9664E1}" type="sibTrans" cxnId="{1D9DFEBA-9CE6-4852-BFE5-2527A0491D1B}">
      <dgm:prSet/>
      <dgm:spPr/>
      <dgm:t>
        <a:bodyPr/>
        <a:lstStyle/>
        <a:p>
          <a:pPr>
            <a:lnSpc>
              <a:spcPct val="100000"/>
            </a:lnSpc>
          </a:pPr>
          <a:endParaRPr lang="en-US"/>
        </a:p>
      </dgm:t>
    </dgm:pt>
    <dgm:pt modelId="{04E9CE87-DA53-4DBE-B10C-47B429581FF1}">
      <dgm:prSet/>
      <dgm:spPr/>
      <dgm:t>
        <a:bodyPr/>
        <a:lstStyle/>
        <a:p>
          <a:pPr rtl="0">
            <a:lnSpc>
              <a:spcPct val="100000"/>
            </a:lnSpc>
          </a:pPr>
          <a:r>
            <a:rPr lang="en-US">
              <a:latin typeface="Calibri Light" panose="020F0302020204030204"/>
            </a:rPr>
            <a:t>ER/ERR Diagram</a:t>
          </a:r>
          <a:endParaRPr lang="en-US"/>
        </a:p>
      </dgm:t>
    </dgm:pt>
    <dgm:pt modelId="{DF2A70BD-2BFC-4F0D-86CC-0A97F3105ED3}" type="parTrans" cxnId="{6AD37CBB-3C23-40E5-BBFB-9FC061CA44C7}">
      <dgm:prSet/>
      <dgm:spPr/>
      <dgm:t>
        <a:bodyPr/>
        <a:lstStyle/>
        <a:p>
          <a:endParaRPr lang="en-US"/>
        </a:p>
      </dgm:t>
    </dgm:pt>
    <dgm:pt modelId="{3A212865-55C2-40BA-AA9C-1D8ECE04CDB3}" type="sibTrans" cxnId="{6AD37CBB-3C23-40E5-BBFB-9FC061CA44C7}">
      <dgm:prSet/>
      <dgm:spPr/>
      <dgm:t>
        <a:bodyPr/>
        <a:lstStyle/>
        <a:p>
          <a:pPr>
            <a:lnSpc>
              <a:spcPct val="100000"/>
            </a:lnSpc>
          </a:pPr>
          <a:endParaRPr lang="en-US"/>
        </a:p>
      </dgm:t>
    </dgm:pt>
    <dgm:pt modelId="{7D04FEEA-0D33-424C-8F75-053E1E5FDE11}">
      <dgm:prSet custT="1"/>
      <dgm:spPr/>
      <dgm:t>
        <a:bodyPr/>
        <a:lstStyle/>
        <a:p>
          <a:pPr marL="0" lvl="0" indent="0" algn="l" defTabSz="1066800">
            <a:lnSpc>
              <a:spcPct val="100000"/>
            </a:lnSpc>
            <a:spcBef>
              <a:spcPct val="0"/>
            </a:spcBef>
            <a:spcAft>
              <a:spcPct val="35000"/>
            </a:spcAft>
            <a:buNone/>
          </a:pPr>
          <a:r>
            <a:rPr lang="en-US" sz="2400" kern="1200" dirty="0">
              <a:solidFill>
                <a:prstClr val="black">
                  <a:hueOff val="0"/>
                  <a:satOff val="0"/>
                  <a:lumOff val="0"/>
                  <a:alphaOff val="0"/>
                </a:prstClr>
              </a:solidFill>
              <a:latin typeface="Calibri Light" panose="020F0302020204030204"/>
              <a:ea typeface="+mn-ea"/>
              <a:cs typeface="+mn-cs"/>
            </a:rPr>
            <a:t>Web interface</a:t>
          </a:r>
        </a:p>
      </dgm:t>
    </dgm:pt>
    <dgm:pt modelId="{85438509-4B5F-4CD8-8BC4-75C4C05A4E3D}" type="parTrans" cxnId="{8991492E-1BCE-4AD1-982D-1F7A51378DFE}">
      <dgm:prSet/>
      <dgm:spPr/>
      <dgm:t>
        <a:bodyPr/>
        <a:lstStyle/>
        <a:p>
          <a:endParaRPr lang="en-US"/>
        </a:p>
      </dgm:t>
    </dgm:pt>
    <dgm:pt modelId="{159029F9-8CB5-4E26-9687-200F772B52A7}" type="sibTrans" cxnId="{8991492E-1BCE-4AD1-982D-1F7A51378DFE}">
      <dgm:prSet/>
      <dgm:spPr/>
      <dgm:t>
        <a:bodyPr/>
        <a:lstStyle/>
        <a:p>
          <a:endParaRPr lang="en-US"/>
        </a:p>
      </dgm:t>
    </dgm:pt>
    <dgm:pt modelId="{1F01F0B3-0847-47ED-BED0-52BC1A26B89D}" type="pres">
      <dgm:prSet presAssocID="{7110A6B8-DFD2-4C56-B19E-91E16081C3C9}" presName="root" presStyleCnt="0">
        <dgm:presLayoutVars>
          <dgm:dir/>
          <dgm:resizeHandles val="exact"/>
        </dgm:presLayoutVars>
      </dgm:prSet>
      <dgm:spPr/>
    </dgm:pt>
    <dgm:pt modelId="{54381751-BBCA-4005-B8BB-063FB473906A}" type="pres">
      <dgm:prSet presAssocID="{7110A6B8-DFD2-4C56-B19E-91E16081C3C9}" presName="container" presStyleCnt="0">
        <dgm:presLayoutVars>
          <dgm:dir/>
          <dgm:resizeHandles val="exact"/>
        </dgm:presLayoutVars>
      </dgm:prSet>
      <dgm:spPr/>
    </dgm:pt>
    <dgm:pt modelId="{1A065B1A-2145-487C-BA40-2625D39809D2}" type="pres">
      <dgm:prSet presAssocID="{1993BB44-6411-44C5-A2F1-CB6A82028B5B}" presName="compNode" presStyleCnt="0"/>
      <dgm:spPr/>
    </dgm:pt>
    <dgm:pt modelId="{E1D1D801-360A-46E8-8F1C-5E143ED27FF3}" type="pres">
      <dgm:prSet presAssocID="{1993BB44-6411-44C5-A2F1-CB6A82028B5B}" presName="iconBgRect" presStyleLbl="bgShp" presStyleIdx="0" presStyleCnt="7"/>
      <dgm:spPr/>
    </dgm:pt>
    <dgm:pt modelId="{90878D2D-A3EC-4FF3-B0CA-FD4128F8AFCE}" type="pres">
      <dgm:prSet presAssocID="{1993BB44-6411-44C5-A2F1-CB6A82028B5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C70DD0C5-C09F-4CD0-A162-9EF7ADD5FF74}" type="pres">
      <dgm:prSet presAssocID="{1993BB44-6411-44C5-A2F1-CB6A82028B5B}" presName="spaceRect" presStyleCnt="0"/>
      <dgm:spPr/>
    </dgm:pt>
    <dgm:pt modelId="{F4517BFA-C23B-4BDB-9B28-1EAA26C47B5E}" type="pres">
      <dgm:prSet presAssocID="{1993BB44-6411-44C5-A2F1-CB6A82028B5B}" presName="textRect" presStyleLbl="revTx" presStyleIdx="0" presStyleCnt="7">
        <dgm:presLayoutVars>
          <dgm:chMax val="1"/>
          <dgm:chPref val="1"/>
        </dgm:presLayoutVars>
      </dgm:prSet>
      <dgm:spPr/>
    </dgm:pt>
    <dgm:pt modelId="{AF40EDF2-92E1-45B4-A309-69ED2DF32600}" type="pres">
      <dgm:prSet presAssocID="{B16963EF-DBA7-4A13-817F-B32FA3918361}" presName="sibTrans" presStyleLbl="sibTrans2D1" presStyleIdx="0" presStyleCnt="0"/>
      <dgm:spPr/>
    </dgm:pt>
    <dgm:pt modelId="{A3B28AB5-908E-4801-93EF-6D3AE920FF2A}" type="pres">
      <dgm:prSet presAssocID="{A33F48D5-9BA6-453D-8F97-5E13D5F71316}" presName="compNode" presStyleCnt="0"/>
      <dgm:spPr/>
    </dgm:pt>
    <dgm:pt modelId="{B4624536-E878-4CAB-B466-60EC4B2416E0}" type="pres">
      <dgm:prSet presAssocID="{A33F48D5-9BA6-453D-8F97-5E13D5F71316}" presName="iconBgRect" presStyleLbl="bgShp" presStyleIdx="1" presStyleCnt="7"/>
      <dgm:spPr/>
    </dgm:pt>
    <dgm:pt modelId="{3BC84C5B-35B5-40D0-ADE9-463E6A0BA206}" type="pres">
      <dgm:prSet presAssocID="{A33F48D5-9BA6-453D-8F97-5E13D5F7131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ign"/>
        </a:ext>
      </dgm:extLst>
    </dgm:pt>
    <dgm:pt modelId="{09ADD321-2ACB-40FC-ADE4-D113870B1744}" type="pres">
      <dgm:prSet presAssocID="{A33F48D5-9BA6-453D-8F97-5E13D5F71316}" presName="spaceRect" presStyleCnt="0"/>
      <dgm:spPr/>
    </dgm:pt>
    <dgm:pt modelId="{6F5EF3CC-E18A-4403-84E6-5BBE39B72DE5}" type="pres">
      <dgm:prSet presAssocID="{A33F48D5-9BA6-453D-8F97-5E13D5F71316}" presName="textRect" presStyleLbl="revTx" presStyleIdx="1" presStyleCnt="7">
        <dgm:presLayoutVars>
          <dgm:chMax val="1"/>
          <dgm:chPref val="1"/>
        </dgm:presLayoutVars>
      </dgm:prSet>
      <dgm:spPr/>
    </dgm:pt>
    <dgm:pt modelId="{C928D0D3-74BC-4FC8-8044-2D490C49728D}" type="pres">
      <dgm:prSet presAssocID="{3FD2433B-8AC0-46FC-8CC0-71B09F17A69D}" presName="sibTrans" presStyleLbl="sibTrans2D1" presStyleIdx="0" presStyleCnt="0"/>
      <dgm:spPr/>
    </dgm:pt>
    <dgm:pt modelId="{07BCBF20-AB25-41C5-A338-11DE12FFA7B6}" type="pres">
      <dgm:prSet presAssocID="{86FF9FBE-66C3-43D8-9E39-A03F9BF43969}" presName="compNode" presStyleCnt="0"/>
      <dgm:spPr/>
    </dgm:pt>
    <dgm:pt modelId="{19F41E5C-EBA9-4FF1-9A81-8E73548A5BAD}" type="pres">
      <dgm:prSet presAssocID="{86FF9FBE-66C3-43D8-9E39-A03F9BF43969}" presName="iconBgRect" presStyleLbl="bgShp" presStyleIdx="2" presStyleCnt="7"/>
      <dgm:spPr/>
    </dgm:pt>
    <dgm:pt modelId="{CAE1F2D4-A03B-4375-B4B9-E3676D9E630D}" type="pres">
      <dgm:prSet presAssocID="{86FF9FBE-66C3-43D8-9E39-A03F9BF4396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ices"/>
        </a:ext>
      </dgm:extLst>
    </dgm:pt>
    <dgm:pt modelId="{580A22DF-60A1-48A3-B7CB-F48EA398C025}" type="pres">
      <dgm:prSet presAssocID="{86FF9FBE-66C3-43D8-9E39-A03F9BF43969}" presName="spaceRect" presStyleCnt="0"/>
      <dgm:spPr/>
    </dgm:pt>
    <dgm:pt modelId="{7D61E13C-C126-4E60-AEE1-B6946AD20D4F}" type="pres">
      <dgm:prSet presAssocID="{86FF9FBE-66C3-43D8-9E39-A03F9BF43969}" presName="textRect" presStyleLbl="revTx" presStyleIdx="2" presStyleCnt="7">
        <dgm:presLayoutVars>
          <dgm:chMax val="1"/>
          <dgm:chPref val="1"/>
        </dgm:presLayoutVars>
      </dgm:prSet>
      <dgm:spPr/>
    </dgm:pt>
    <dgm:pt modelId="{4CEB9DE4-1AA9-4866-B4F7-4F17321E602D}" type="pres">
      <dgm:prSet presAssocID="{FBD7F26E-3EA7-4BB3-9AD7-A5EB31BF6FE8}" presName="sibTrans" presStyleLbl="sibTrans2D1" presStyleIdx="0" presStyleCnt="0"/>
      <dgm:spPr/>
    </dgm:pt>
    <dgm:pt modelId="{477DA1FB-4245-4F56-BE87-C4FCC74A475C}" type="pres">
      <dgm:prSet presAssocID="{B76A172D-FF3A-4A96-A8AB-455F77D83C4B}" presName="compNode" presStyleCnt="0"/>
      <dgm:spPr/>
    </dgm:pt>
    <dgm:pt modelId="{C08C5366-056E-4D61-98FE-5E0255FBD61A}" type="pres">
      <dgm:prSet presAssocID="{B76A172D-FF3A-4A96-A8AB-455F77D83C4B}" presName="iconBgRect" presStyleLbl="bgShp" presStyleIdx="3" presStyleCnt="7"/>
      <dgm:spPr/>
    </dgm:pt>
    <dgm:pt modelId="{C5D2BEBE-0830-4B01-A218-BA91E70C3F0B}" type="pres">
      <dgm:prSet presAssocID="{B76A172D-FF3A-4A96-A8AB-455F77D83C4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4D1DA2FE-6C5D-42FA-BB9C-7545F4821533}" type="pres">
      <dgm:prSet presAssocID="{B76A172D-FF3A-4A96-A8AB-455F77D83C4B}" presName="spaceRect" presStyleCnt="0"/>
      <dgm:spPr/>
    </dgm:pt>
    <dgm:pt modelId="{E5209FC8-6D2A-489F-9ECE-50EB90CD2672}" type="pres">
      <dgm:prSet presAssocID="{B76A172D-FF3A-4A96-A8AB-455F77D83C4B}" presName="textRect" presStyleLbl="revTx" presStyleIdx="3" presStyleCnt="7">
        <dgm:presLayoutVars>
          <dgm:chMax val="1"/>
          <dgm:chPref val="1"/>
        </dgm:presLayoutVars>
      </dgm:prSet>
      <dgm:spPr/>
    </dgm:pt>
    <dgm:pt modelId="{499DD3C6-9F91-4E93-AC4D-EA169BB33461}" type="pres">
      <dgm:prSet presAssocID="{73A5279C-679D-46F3-BADB-8DB62FDEF757}" presName="sibTrans" presStyleLbl="sibTrans2D1" presStyleIdx="0" presStyleCnt="0"/>
      <dgm:spPr/>
    </dgm:pt>
    <dgm:pt modelId="{4A32FA62-9463-4D8F-BE7A-770D02BA6EDB}" type="pres">
      <dgm:prSet presAssocID="{458B9325-B0DF-48AE-B924-D39926724F4E}" presName="compNode" presStyleCnt="0"/>
      <dgm:spPr/>
    </dgm:pt>
    <dgm:pt modelId="{B5C553C1-77A5-4C34-A9F2-E6799232059A}" type="pres">
      <dgm:prSet presAssocID="{458B9325-B0DF-48AE-B924-D39926724F4E}" presName="iconBgRect" presStyleLbl="bgShp" presStyleIdx="4" presStyleCnt="7"/>
      <dgm:spPr/>
    </dgm:pt>
    <dgm:pt modelId="{D0AB7F06-C4AE-4BA1-9288-B2EF82614834}" type="pres">
      <dgm:prSet presAssocID="{458B9325-B0DF-48AE-B924-D39926724F4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
        </a:ext>
      </dgm:extLst>
    </dgm:pt>
    <dgm:pt modelId="{473B7F97-B50F-482F-BDAF-B7239561C641}" type="pres">
      <dgm:prSet presAssocID="{458B9325-B0DF-48AE-B924-D39926724F4E}" presName="spaceRect" presStyleCnt="0"/>
      <dgm:spPr/>
    </dgm:pt>
    <dgm:pt modelId="{2791EA9A-1AD6-42DE-8EE5-DE420C02F791}" type="pres">
      <dgm:prSet presAssocID="{458B9325-B0DF-48AE-B924-D39926724F4E}" presName="textRect" presStyleLbl="revTx" presStyleIdx="4" presStyleCnt="7">
        <dgm:presLayoutVars>
          <dgm:chMax val="1"/>
          <dgm:chPref val="1"/>
        </dgm:presLayoutVars>
      </dgm:prSet>
      <dgm:spPr/>
    </dgm:pt>
    <dgm:pt modelId="{FDAA8174-FB9F-4D14-A252-73FD8D68EF91}" type="pres">
      <dgm:prSet presAssocID="{83DE8214-B64F-4FA6-8056-D7AA6E9664E1}" presName="sibTrans" presStyleLbl="sibTrans2D1" presStyleIdx="0" presStyleCnt="0"/>
      <dgm:spPr/>
    </dgm:pt>
    <dgm:pt modelId="{549BCD4F-A721-40AF-825A-57D8188EAADE}" type="pres">
      <dgm:prSet presAssocID="{04E9CE87-DA53-4DBE-B10C-47B429581FF1}" presName="compNode" presStyleCnt="0"/>
      <dgm:spPr/>
    </dgm:pt>
    <dgm:pt modelId="{041DD3D5-513B-4B3E-A0A3-E6E86ACF6379}" type="pres">
      <dgm:prSet presAssocID="{04E9CE87-DA53-4DBE-B10C-47B429581FF1}" presName="iconBgRect" presStyleLbl="bgShp" presStyleIdx="5" presStyleCnt="7"/>
      <dgm:spPr/>
    </dgm:pt>
    <dgm:pt modelId="{C4FC5067-8E43-4F1E-BFAD-9278BFD57E1B}" type="pres">
      <dgm:prSet presAssocID="{04E9CE87-DA53-4DBE-B10C-47B429581FF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lationship"/>
        </a:ext>
      </dgm:extLst>
    </dgm:pt>
    <dgm:pt modelId="{D008D58E-E579-4A28-90E6-53AC5253C742}" type="pres">
      <dgm:prSet presAssocID="{04E9CE87-DA53-4DBE-B10C-47B429581FF1}" presName="spaceRect" presStyleCnt="0"/>
      <dgm:spPr/>
    </dgm:pt>
    <dgm:pt modelId="{89B25445-AF2B-4273-A54A-495FBB3BE78B}" type="pres">
      <dgm:prSet presAssocID="{04E9CE87-DA53-4DBE-B10C-47B429581FF1}" presName="textRect" presStyleLbl="revTx" presStyleIdx="5" presStyleCnt="7">
        <dgm:presLayoutVars>
          <dgm:chMax val="1"/>
          <dgm:chPref val="1"/>
        </dgm:presLayoutVars>
      </dgm:prSet>
      <dgm:spPr/>
    </dgm:pt>
    <dgm:pt modelId="{FF9F9D0E-16BC-4A0A-AE75-24B353681F4B}" type="pres">
      <dgm:prSet presAssocID="{3A212865-55C2-40BA-AA9C-1D8ECE04CDB3}" presName="sibTrans" presStyleLbl="sibTrans2D1" presStyleIdx="0" presStyleCnt="0"/>
      <dgm:spPr/>
    </dgm:pt>
    <dgm:pt modelId="{B57C6F60-FF40-4AF0-9AF1-38508BC05713}" type="pres">
      <dgm:prSet presAssocID="{7D04FEEA-0D33-424C-8F75-053E1E5FDE11}" presName="compNode" presStyleCnt="0"/>
      <dgm:spPr/>
    </dgm:pt>
    <dgm:pt modelId="{E1825DD7-55FF-4D4D-8076-7C8A2F8B4FDC}" type="pres">
      <dgm:prSet presAssocID="{7D04FEEA-0D33-424C-8F75-053E1E5FDE11}" presName="iconBgRect" presStyleLbl="bgShp" presStyleIdx="6" presStyleCnt="7"/>
      <dgm:spPr/>
    </dgm:pt>
    <dgm:pt modelId="{41EF5C38-9660-41E6-AAF8-EA951D582960}" type="pres">
      <dgm:prSet presAssocID="{7D04FEEA-0D33-424C-8F75-053E1E5FDE1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ebsite"/>
        </a:ext>
      </dgm:extLst>
    </dgm:pt>
    <dgm:pt modelId="{6240FF32-051F-43CD-A821-6CC1994116DE}" type="pres">
      <dgm:prSet presAssocID="{7D04FEEA-0D33-424C-8F75-053E1E5FDE11}" presName="spaceRect" presStyleCnt="0"/>
      <dgm:spPr/>
    </dgm:pt>
    <dgm:pt modelId="{C8C22EFF-D4B7-4548-B035-C82F9F73E55E}" type="pres">
      <dgm:prSet presAssocID="{7D04FEEA-0D33-424C-8F75-053E1E5FDE11}" presName="textRect" presStyleLbl="revTx" presStyleIdx="6" presStyleCnt="7">
        <dgm:presLayoutVars>
          <dgm:chMax val="1"/>
          <dgm:chPref val="1"/>
        </dgm:presLayoutVars>
      </dgm:prSet>
      <dgm:spPr/>
    </dgm:pt>
  </dgm:ptLst>
  <dgm:cxnLst>
    <dgm:cxn modelId="{93D5941A-7778-4DF5-8617-EE73FB42FF8C}" srcId="{7110A6B8-DFD2-4C56-B19E-91E16081C3C9}" destId="{86FF9FBE-66C3-43D8-9E39-A03F9BF43969}" srcOrd="2" destOrd="0" parTransId="{23506F6A-A4AE-4870-88DD-A7E643FCDA91}" sibTransId="{FBD7F26E-3EA7-4BB3-9AD7-A5EB31BF6FE8}"/>
    <dgm:cxn modelId="{8991492E-1BCE-4AD1-982D-1F7A51378DFE}" srcId="{7110A6B8-DFD2-4C56-B19E-91E16081C3C9}" destId="{7D04FEEA-0D33-424C-8F75-053E1E5FDE11}" srcOrd="6" destOrd="0" parTransId="{85438509-4B5F-4CD8-8BC4-75C4C05A4E3D}" sibTransId="{159029F9-8CB5-4E26-9687-200F772B52A7}"/>
    <dgm:cxn modelId="{FBDC902F-ED0B-4193-BCCD-4B057F949F82}" type="presOf" srcId="{B16963EF-DBA7-4A13-817F-B32FA3918361}" destId="{AF40EDF2-92E1-45B4-A309-69ED2DF32600}" srcOrd="0" destOrd="0" presId="urn:microsoft.com/office/officeart/2018/2/layout/IconCircleList"/>
    <dgm:cxn modelId="{25CB9E3A-C246-4384-8A0F-015DE7612CF0}" type="presOf" srcId="{7D04FEEA-0D33-424C-8F75-053E1E5FDE11}" destId="{C8C22EFF-D4B7-4548-B035-C82F9F73E55E}" srcOrd="0" destOrd="0" presId="urn:microsoft.com/office/officeart/2018/2/layout/IconCircleList"/>
    <dgm:cxn modelId="{684C8B5F-A7F7-4D6C-B4BA-BD8BF78185D8}" type="presOf" srcId="{04E9CE87-DA53-4DBE-B10C-47B429581FF1}" destId="{89B25445-AF2B-4273-A54A-495FBB3BE78B}" srcOrd="0" destOrd="0" presId="urn:microsoft.com/office/officeart/2018/2/layout/IconCircleList"/>
    <dgm:cxn modelId="{2FC0CD63-CAE7-44BA-BE36-50DDA3DE14DB}" type="presOf" srcId="{1993BB44-6411-44C5-A2F1-CB6A82028B5B}" destId="{F4517BFA-C23B-4BDB-9B28-1EAA26C47B5E}" srcOrd="0" destOrd="0" presId="urn:microsoft.com/office/officeart/2018/2/layout/IconCircleList"/>
    <dgm:cxn modelId="{2B4C3D64-F07E-4221-8DBD-8F556F4035A5}" type="presOf" srcId="{83DE8214-B64F-4FA6-8056-D7AA6E9664E1}" destId="{FDAA8174-FB9F-4D14-A252-73FD8D68EF91}" srcOrd="0" destOrd="0" presId="urn:microsoft.com/office/officeart/2018/2/layout/IconCircleList"/>
    <dgm:cxn modelId="{A0874752-6850-4C65-B09E-6F0B10F5ED77}" type="presOf" srcId="{3FD2433B-8AC0-46FC-8CC0-71B09F17A69D}" destId="{C928D0D3-74BC-4FC8-8044-2D490C49728D}" srcOrd="0" destOrd="0" presId="urn:microsoft.com/office/officeart/2018/2/layout/IconCircleList"/>
    <dgm:cxn modelId="{6E5DDD85-52E0-42A0-9678-9251B92916FA}" srcId="{7110A6B8-DFD2-4C56-B19E-91E16081C3C9}" destId="{B76A172D-FF3A-4A96-A8AB-455F77D83C4B}" srcOrd="3" destOrd="0" parTransId="{391A69C4-BE0D-4425-88BF-72BADAB28164}" sibTransId="{73A5279C-679D-46F3-BADB-8DB62FDEF757}"/>
    <dgm:cxn modelId="{ACFC018E-CE4C-4A2B-A01A-46AC87973437}" type="presOf" srcId="{A33F48D5-9BA6-453D-8F97-5E13D5F71316}" destId="{6F5EF3CC-E18A-4403-84E6-5BBE39B72DE5}" srcOrd="0" destOrd="0" presId="urn:microsoft.com/office/officeart/2018/2/layout/IconCircleList"/>
    <dgm:cxn modelId="{62C21C9C-4E50-40FB-91ED-AD50D0366B5A}" type="presOf" srcId="{B76A172D-FF3A-4A96-A8AB-455F77D83C4B}" destId="{E5209FC8-6D2A-489F-9ECE-50EB90CD2672}" srcOrd="0" destOrd="0" presId="urn:microsoft.com/office/officeart/2018/2/layout/IconCircleList"/>
    <dgm:cxn modelId="{6C0C72A8-C292-4116-A00C-08D7AFC0CA06}" type="presOf" srcId="{3A212865-55C2-40BA-AA9C-1D8ECE04CDB3}" destId="{FF9F9D0E-16BC-4A0A-AE75-24B353681F4B}" srcOrd="0" destOrd="0" presId="urn:microsoft.com/office/officeart/2018/2/layout/IconCircleList"/>
    <dgm:cxn modelId="{7C36A6A8-309A-4189-8928-96158E79FA2F}" type="presOf" srcId="{7110A6B8-DFD2-4C56-B19E-91E16081C3C9}" destId="{1F01F0B3-0847-47ED-BED0-52BC1A26B89D}" srcOrd="0" destOrd="0" presId="urn:microsoft.com/office/officeart/2018/2/layout/IconCircleList"/>
    <dgm:cxn modelId="{F959A2A9-8C89-433F-8F66-1A717882EBF1}" srcId="{7110A6B8-DFD2-4C56-B19E-91E16081C3C9}" destId="{A33F48D5-9BA6-453D-8F97-5E13D5F71316}" srcOrd="1" destOrd="0" parTransId="{652DC53D-9832-4FC5-96C3-CE8CB47C5E26}" sibTransId="{3FD2433B-8AC0-46FC-8CC0-71B09F17A69D}"/>
    <dgm:cxn modelId="{E7022DB1-8E72-4D1F-B6F1-4DCDB0ECFDD4}" srcId="{7110A6B8-DFD2-4C56-B19E-91E16081C3C9}" destId="{1993BB44-6411-44C5-A2F1-CB6A82028B5B}" srcOrd="0" destOrd="0" parTransId="{A7972DA2-5B45-41C2-9065-842866C2F2D6}" sibTransId="{B16963EF-DBA7-4A13-817F-B32FA3918361}"/>
    <dgm:cxn modelId="{1D9DFEBA-9CE6-4852-BFE5-2527A0491D1B}" srcId="{7110A6B8-DFD2-4C56-B19E-91E16081C3C9}" destId="{458B9325-B0DF-48AE-B924-D39926724F4E}" srcOrd="4" destOrd="0" parTransId="{76CDF9B9-AD82-40C3-8ABC-987E17772BE1}" sibTransId="{83DE8214-B64F-4FA6-8056-D7AA6E9664E1}"/>
    <dgm:cxn modelId="{6AD37CBB-3C23-40E5-BBFB-9FC061CA44C7}" srcId="{7110A6B8-DFD2-4C56-B19E-91E16081C3C9}" destId="{04E9CE87-DA53-4DBE-B10C-47B429581FF1}" srcOrd="5" destOrd="0" parTransId="{DF2A70BD-2BFC-4F0D-86CC-0A97F3105ED3}" sibTransId="{3A212865-55C2-40BA-AA9C-1D8ECE04CDB3}"/>
    <dgm:cxn modelId="{F16DA6BD-4873-40E3-90F3-BBC419117688}" type="presOf" srcId="{458B9325-B0DF-48AE-B924-D39926724F4E}" destId="{2791EA9A-1AD6-42DE-8EE5-DE420C02F791}" srcOrd="0" destOrd="0" presId="urn:microsoft.com/office/officeart/2018/2/layout/IconCircleList"/>
    <dgm:cxn modelId="{946817D4-3CBE-4572-82B3-5330034DEDEB}" type="presOf" srcId="{FBD7F26E-3EA7-4BB3-9AD7-A5EB31BF6FE8}" destId="{4CEB9DE4-1AA9-4866-B4F7-4F17321E602D}" srcOrd="0" destOrd="0" presId="urn:microsoft.com/office/officeart/2018/2/layout/IconCircleList"/>
    <dgm:cxn modelId="{3D1DC5E6-11A4-4088-8704-C37B777467E9}" type="presOf" srcId="{73A5279C-679D-46F3-BADB-8DB62FDEF757}" destId="{499DD3C6-9F91-4E93-AC4D-EA169BB33461}" srcOrd="0" destOrd="0" presId="urn:microsoft.com/office/officeart/2018/2/layout/IconCircleList"/>
    <dgm:cxn modelId="{F1E40BF0-EDAA-4881-85F0-C34CBCB43DBA}" type="presOf" srcId="{86FF9FBE-66C3-43D8-9E39-A03F9BF43969}" destId="{7D61E13C-C126-4E60-AEE1-B6946AD20D4F}" srcOrd="0" destOrd="0" presId="urn:microsoft.com/office/officeart/2018/2/layout/IconCircleList"/>
    <dgm:cxn modelId="{9271A78C-9D47-47FE-ACE6-469C5E0FD64B}" type="presParOf" srcId="{1F01F0B3-0847-47ED-BED0-52BC1A26B89D}" destId="{54381751-BBCA-4005-B8BB-063FB473906A}" srcOrd="0" destOrd="0" presId="urn:microsoft.com/office/officeart/2018/2/layout/IconCircleList"/>
    <dgm:cxn modelId="{13B10C99-46CA-4C2C-AAF9-72476C933759}" type="presParOf" srcId="{54381751-BBCA-4005-B8BB-063FB473906A}" destId="{1A065B1A-2145-487C-BA40-2625D39809D2}" srcOrd="0" destOrd="0" presId="urn:microsoft.com/office/officeart/2018/2/layout/IconCircleList"/>
    <dgm:cxn modelId="{F657017A-CD4B-4E1C-BEC1-9037DE979F6B}" type="presParOf" srcId="{1A065B1A-2145-487C-BA40-2625D39809D2}" destId="{E1D1D801-360A-46E8-8F1C-5E143ED27FF3}" srcOrd="0" destOrd="0" presId="urn:microsoft.com/office/officeart/2018/2/layout/IconCircleList"/>
    <dgm:cxn modelId="{0506683F-0F0B-4E8D-A814-408D2779EA59}" type="presParOf" srcId="{1A065B1A-2145-487C-BA40-2625D39809D2}" destId="{90878D2D-A3EC-4FF3-B0CA-FD4128F8AFCE}" srcOrd="1" destOrd="0" presId="urn:microsoft.com/office/officeart/2018/2/layout/IconCircleList"/>
    <dgm:cxn modelId="{FAB3455E-C188-4EC7-8408-2A615D8E9479}" type="presParOf" srcId="{1A065B1A-2145-487C-BA40-2625D39809D2}" destId="{C70DD0C5-C09F-4CD0-A162-9EF7ADD5FF74}" srcOrd="2" destOrd="0" presId="urn:microsoft.com/office/officeart/2018/2/layout/IconCircleList"/>
    <dgm:cxn modelId="{1D26468F-2F22-484E-BCC6-D020B65C4A3A}" type="presParOf" srcId="{1A065B1A-2145-487C-BA40-2625D39809D2}" destId="{F4517BFA-C23B-4BDB-9B28-1EAA26C47B5E}" srcOrd="3" destOrd="0" presId="urn:microsoft.com/office/officeart/2018/2/layout/IconCircleList"/>
    <dgm:cxn modelId="{EE74A640-0C26-45F4-AF6F-97FD9F6CADA8}" type="presParOf" srcId="{54381751-BBCA-4005-B8BB-063FB473906A}" destId="{AF40EDF2-92E1-45B4-A309-69ED2DF32600}" srcOrd="1" destOrd="0" presId="urn:microsoft.com/office/officeart/2018/2/layout/IconCircleList"/>
    <dgm:cxn modelId="{85129D92-ABBA-4497-81E8-D08D09C7E510}" type="presParOf" srcId="{54381751-BBCA-4005-B8BB-063FB473906A}" destId="{A3B28AB5-908E-4801-93EF-6D3AE920FF2A}" srcOrd="2" destOrd="0" presId="urn:microsoft.com/office/officeart/2018/2/layout/IconCircleList"/>
    <dgm:cxn modelId="{7448EC28-C5C2-4CB5-B07C-64C46F4BA8F8}" type="presParOf" srcId="{A3B28AB5-908E-4801-93EF-6D3AE920FF2A}" destId="{B4624536-E878-4CAB-B466-60EC4B2416E0}" srcOrd="0" destOrd="0" presId="urn:microsoft.com/office/officeart/2018/2/layout/IconCircleList"/>
    <dgm:cxn modelId="{E0BF20DD-EE10-4F1D-B504-53860D107F20}" type="presParOf" srcId="{A3B28AB5-908E-4801-93EF-6D3AE920FF2A}" destId="{3BC84C5B-35B5-40D0-ADE9-463E6A0BA206}" srcOrd="1" destOrd="0" presId="urn:microsoft.com/office/officeart/2018/2/layout/IconCircleList"/>
    <dgm:cxn modelId="{4ECBF9AC-2EA4-4617-BB32-71736C8A20D3}" type="presParOf" srcId="{A3B28AB5-908E-4801-93EF-6D3AE920FF2A}" destId="{09ADD321-2ACB-40FC-ADE4-D113870B1744}" srcOrd="2" destOrd="0" presId="urn:microsoft.com/office/officeart/2018/2/layout/IconCircleList"/>
    <dgm:cxn modelId="{0133231D-C74D-45BD-8261-1F0E5E9FCDEF}" type="presParOf" srcId="{A3B28AB5-908E-4801-93EF-6D3AE920FF2A}" destId="{6F5EF3CC-E18A-4403-84E6-5BBE39B72DE5}" srcOrd="3" destOrd="0" presId="urn:microsoft.com/office/officeart/2018/2/layout/IconCircleList"/>
    <dgm:cxn modelId="{8E3812D0-4CC5-4F87-9425-6B47A4F44A7B}" type="presParOf" srcId="{54381751-BBCA-4005-B8BB-063FB473906A}" destId="{C928D0D3-74BC-4FC8-8044-2D490C49728D}" srcOrd="3" destOrd="0" presId="urn:microsoft.com/office/officeart/2018/2/layout/IconCircleList"/>
    <dgm:cxn modelId="{A995E73D-793D-419E-A62B-884AC62EE03B}" type="presParOf" srcId="{54381751-BBCA-4005-B8BB-063FB473906A}" destId="{07BCBF20-AB25-41C5-A338-11DE12FFA7B6}" srcOrd="4" destOrd="0" presId="urn:microsoft.com/office/officeart/2018/2/layout/IconCircleList"/>
    <dgm:cxn modelId="{3373E41C-32E0-4226-922A-E3FD05456DDD}" type="presParOf" srcId="{07BCBF20-AB25-41C5-A338-11DE12FFA7B6}" destId="{19F41E5C-EBA9-4FF1-9A81-8E73548A5BAD}" srcOrd="0" destOrd="0" presId="urn:microsoft.com/office/officeart/2018/2/layout/IconCircleList"/>
    <dgm:cxn modelId="{63C20F27-4BB6-4A66-9635-C4935BCE92B5}" type="presParOf" srcId="{07BCBF20-AB25-41C5-A338-11DE12FFA7B6}" destId="{CAE1F2D4-A03B-4375-B4B9-E3676D9E630D}" srcOrd="1" destOrd="0" presId="urn:microsoft.com/office/officeart/2018/2/layout/IconCircleList"/>
    <dgm:cxn modelId="{046393CF-C333-4516-8BD4-642E0B127D4D}" type="presParOf" srcId="{07BCBF20-AB25-41C5-A338-11DE12FFA7B6}" destId="{580A22DF-60A1-48A3-B7CB-F48EA398C025}" srcOrd="2" destOrd="0" presId="urn:microsoft.com/office/officeart/2018/2/layout/IconCircleList"/>
    <dgm:cxn modelId="{16479F8F-2055-48C1-AC4B-6068AB48D914}" type="presParOf" srcId="{07BCBF20-AB25-41C5-A338-11DE12FFA7B6}" destId="{7D61E13C-C126-4E60-AEE1-B6946AD20D4F}" srcOrd="3" destOrd="0" presId="urn:microsoft.com/office/officeart/2018/2/layout/IconCircleList"/>
    <dgm:cxn modelId="{5D057338-2358-4D8D-AC96-7E34DE4804FC}" type="presParOf" srcId="{54381751-BBCA-4005-B8BB-063FB473906A}" destId="{4CEB9DE4-1AA9-4866-B4F7-4F17321E602D}" srcOrd="5" destOrd="0" presId="urn:microsoft.com/office/officeart/2018/2/layout/IconCircleList"/>
    <dgm:cxn modelId="{612B292F-7112-4B47-9BCF-63E1F2C49A51}" type="presParOf" srcId="{54381751-BBCA-4005-B8BB-063FB473906A}" destId="{477DA1FB-4245-4F56-BE87-C4FCC74A475C}" srcOrd="6" destOrd="0" presId="urn:microsoft.com/office/officeart/2018/2/layout/IconCircleList"/>
    <dgm:cxn modelId="{8434550A-E80F-4E97-B203-6A61B8C6C249}" type="presParOf" srcId="{477DA1FB-4245-4F56-BE87-C4FCC74A475C}" destId="{C08C5366-056E-4D61-98FE-5E0255FBD61A}" srcOrd="0" destOrd="0" presId="urn:microsoft.com/office/officeart/2018/2/layout/IconCircleList"/>
    <dgm:cxn modelId="{6F48B28C-F36E-4F08-8610-C8C48974AFB8}" type="presParOf" srcId="{477DA1FB-4245-4F56-BE87-C4FCC74A475C}" destId="{C5D2BEBE-0830-4B01-A218-BA91E70C3F0B}" srcOrd="1" destOrd="0" presId="urn:microsoft.com/office/officeart/2018/2/layout/IconCircleList"/>
    <dgm:cxn modelId="{7EE7834C-145D-4DB5-817A-DEA534E05385}" type="presParOf" srcId="{477DA1FB-4245-4F56-BE87-C4FCC74A475C}" destId="{4D1DA2FE-6C5D-42FA-BB9C-7545F4821533}" srcOrd="2" destOrd="0" presId="urn:microsoft.com/office/officeart/2018/2/layout/IconCircleList"/>
    <dgm:cxn modelId="{5DDDE748-F22F-4A6F-AFCA-0199357BAB7F}" type="presParOf" srcId="{477DA1FB-4245-4F56-BE87-C4FCC74A475C}" destId="{E5209FC8-6D2A-489F-9ECE-50EB90CD2672}" srcOrd="3" destOrd="0" presId="urn:microsoft.com/office/officeart/2018/2/layout/IconCircleList"/>
    <dgm:cxn modelId="{D1AECA9D-3C7D-4F18-AA6E-DC3FFC318680}" type="presParOf" srcId="{54381751-BBCA-4005-B8BB-063FB473906A}" destId="{499DD3C6-9F91-4E93-AC4D-EA169BB33461}" srcOrd="7" destOrd="0" presId="urn:microsoft.com/office/officeart/2018/2/layout/IconCircleList"/>
    <dgm:cxn modelId="{817F5444-4825-4C77-8939-900C907DE6BD}" type="presParOf" srcId="{54381751-BBCA-4005-B8BB-063FB473906A}" destId="{4A32FA62-9463-4D8F-BE7A-770D02BA6EDB}" srcOrd="8" destOrd="0" presId="urn:microsoft.com/office/officeart/2018/2/layout/IconCircleList"/>
    <dgm:cxn modelId="{6E7A1CBF-218A-46BC-8174-984833AE427C}" type="presParOf" srcId="{4A32FA62-9463-4D8F-BE7A-770D02BA6EDB}" destId="{B5C553C1-77A5-4C34-A9F2-E6799232059A}" srcOrd="0" destOrd="0" presId="urn:microsoft.com/office/officeart/2018/2/layout/IconCircleList"/>
    <dgm:cxn modelId="{73E9F4BA-81B5-4925-BE28-E47C2A674E67}" type="presParOf" srcId="{4A32FA62-9463-4D8F-BE7A-770D02BA6EDB}" destId="{D0AB7F06-C4AE-4BA1-9288-B2EF82614834}" srcOrd="1" destOrd="0" presId="urn:microsoft.com/office/officeart/2018/2/layout/IconCircleList"/>
    <dgm:cxn modelId="{334F1BBB-D487-45BE-85F5-E3C164559427}" type="presParOf" srcId="{4A32FA62-9463-4D8F-BE7A-770D02BA6EDB}" destId="{473B7F97-B50F-482F-BDAF-B7239561C641}" srcOrd="2" destOrd="0" presId="urn:microsoft.com/office/officeart/2018/2/layout/IconCircleList"/>
    <dgm:cxn modelId="{55BF129B-F41C-4E03-8350-D2D3B1D2B0E8}" type="presParOf" srcId="{4A32FA62-9463-4D8F-BE7A-770D02BA6EDB}" destId="{2791EA9A-1AD6-42DE-8EE5-DE420C02F791}" srcOrd="3" destOrd="0" presId="urn:microsoft.com/office/officeart/2018/2/layout/IconCircleList"/>
    <dgm:cxn modelId="{641EE1C0-89D1-4908-85AB-480713E620C4}" type="presParOf" srcId="{54381751-BBCA-4005-B8BB-063FB473906A}" destId="{FDAA8174-FB9F-4D14-A252-73FD8D68EF91}" srcOrd="9" destOrd="0" presId="urn:microsoft.com/office/officeart/2018/2/layout/IconCircleList"/>
    <dgm:cxn modelId="{934F5565-6F4D-4030-BBE1-89682C5F977C}" type="presParOf" srcId="{54381751-BBCA-4005-B8BB-063FB473906A}" destId="{549BCD4F-A721-40AF-825A-57D8188EAADE}" srcOrd="10" destOrd="0" presId="urn:microsoft.com/office/officeart/2018/2/layout/IconCircleList"/>
    <dgm:cxn modelId="{EEB1F839-A42C-4B7F-A2D3-C0413A65EE2F}" type="presParOf" srcId="{549BCD4F-A721-40AF-825A-57D8188EAADE}" destId="{041DD3D5-513B-4B3E-A0A3-E6E86ACF6379}" srcOrd="0" destOrd="0" presId="urn:microsoft.com/office/officeart/2018/2/layout/IconCircleList"/>
    <dgm:cxn modelId="{7A39A551-1C04-4AA1-A605-DF84EB31A81E}" type="presParOf" srcId="{549BCD4F-A721-40AF-825A-57D8188EAADE}" destId="{C4FC5067-8E43-4F1E-BFAD-9278BFD57E1B}" srcOrd="1" destOrd="0" presId="urn:microsoft.com/office/officeart/2018/2/layout/IconCircleList"/>
    <dgm:cxn modelId="{A28EF03F-EFA9-4C23-9AFC-31153341F78C}" type="presParOf" srcId="{549BCD4F-A721-40AF-825A-57D8188EAADE}" destId="{D008D58E-E579-4A28-90E6-53AC5253C742}" srcOrd="2" destOrd="0" presId="urn:microsoft.com/office/officeart/2018/2/layout/IconCircleList"/>
    <dgm:cxn modelId="{C08C1F16-6A6F-455C-841C-C23BB8B79519}" type="presParOf" srcId="{549BCD4F-A721-40AF-825A-57D8188EAADE}" destId="{89B25445-AF2B-4273-A54A-495FBB3BE78B}" srcOrd="3" destOrd="0" presId="urn:microsoft.com/office/officeart/2018/2/layout/IconCircleList"/>
    <dgm:cxn modelId="{ABB82C32-6FD6-4289-8EAA-F81743820347}" type="presParOf" srcId="{54381751-BBCA-4005-B8BB-063FB473906A}" destId="{FF9F9D0E-16BC-4A0A-AE75-24B353681F4B}" srcOrd="11" destOrd="0" presId="urn:microsoft.com/office/officeart/2018/2/layout/IconCircleList"/>
    <dgm:cxn modelId="{C6A508D2-56D2-4FF0-97AA-A83BD4E6CCCC}" type="presParOf" srcId="{54381751-BBCA-4005-B8BB-063FB473906A}" destId="{B57C6F60-FF40-4AF0-9AF1-38508BC05713}" srcOrd="12" destOrd="0" presId="urn:microsoft.com/office/officeart/2018/2/layout/IconCircleList"/>
    <dgm:cxn modelId="{F50DB328-C0BF-4A9C-A488-A84C9473C339}" type="presParOf" srcId="{B57C6F60-FF40-4AF0-9AF1-38508BC05713}" destId="{E1825DD7-55FF-4D4D-8076-7C8A2F8B4FDC}" srcOrd="0" destOrd="0" presId="urn:microsoft.com/office/officeart/2018/2/layout/IconCircleList"/>
    <dgm:cxn modelId="{BC4FF097-ED68-4C25-9330-59A80A6B6DDD}" type="presParOf" srcId="{B57C6F60-FF40-4AF0-9AF1-38508BC05713}" destId="{41EF5C38-9660-41E6-AAF8-EA951D582960}" srcOrd="1" destOrd="0" presId="urn:microsoft.com/office/officeart/2018/2/layout/IconCircleList"/>
    <dgm:cxn modelId="{479DD1D9-6D8F-4A5F-8818-56276F9AE186}" type="presParOf" srcId="{B57C6F60-FF40-4AF0-9AF1-38508BC05713}" destId="{6240FF32-051F-43CD-A821-6CC1994116DE}" srcOrd="2" destOrd="0" presId="urn:microsoft.com/office/officeart/2018/2/layout/IconCircleList"/>
    <dgm:cxn modelId="{413E8894-A23A-4C9A-99BB-146A975BD2FC}" type="presParOf" srcId="{B57C6F60-FF40-4AF0-9AF1-38508BC05713}" destId="{C8C22EFF-D4B7-4548-B035-C82F9F73E55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1D801-360A-46E8-8F1C-5E143ED27FF3}">
      <dsp:nvSpPr>
        <dsp:cNvPr id="0" name=""/>
        <dsp:cNvSpPr/>
      </dsp:nvSpPr>
      <dsp:spPr>
        <a:xfrm>
          <a:off x="504309" y="66927"/>
          <a:ext cx="824134" cy="8241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78D2D-A3EC-4FF3-B0CA-FD4128F8AFCE}">
      <dsp:nvSpPr>
        <dsp:cNvPr id="0" name=""/>
        <dsp:cNvSpPr/>
      </dsp:nvSpPr>
      <dsp:spPr>
        <a:xfrm>
          <a:off x="677378" y="239995"/>
          <a:ext cx="477998" cy="477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517BFA-C23B-4BDB-9B28-1EAA26C47B5E}">
      <dsp:nvSpPr>
        <dsp:cNvPr id="0" name=""/>
        <dsp:cNvSpPr/>
      </dsp:nvSpPr>
      <dsp:spPr>
        <a:xfrm>
          <a:off x="1505044" y="66927"/>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prstClr val="black">
                  <a:hueOff val="0"/>
                  <a:satOff val="0"/>
                  <a:lumOff val="0"/>
                  <a:alphaOff val="0"/>
                </a:prstClr>
              </a:solidFill>
              <a:latin typeface="Calibri Light" panose="020F0302020204030204"/>
              <a:ea typeface="+mn-ea"/>
              <a:cs typeface="+mn-cs"/>
            </a:rPr>
            <a:t>Introduction</a:t>
          </a:r>
        </a:p>
      </dsp:txBody>
      <dsp:txXfrm>
        <a:off x="1505044" y="66927"/>
        <a:ext cx="1942602" cy="824134"/>
      </dsp:txXfrm>
    </dsp:sp>
    <dsp:sp modelId="{B4624536-E878-4CAB-B466-60EC4B2416E0}">
      <dsp:nvSpPr>
        <dsp:cNvPr id="0" name=""/>
        <dsp:cNvSpPr/>
      </dsp:nvSpPr>
      <dsp:spPr>
        <a:xfrm>
          <a:off x="3786131" y="66927"/>
          <a:ext cx="824134" cy="8241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84C5B-35B5-40D0-ADE9-463E6A0BA206}">
      <dsp:nvSpPr>
        <dsp:cNvPr id="0" name=""/>
        <dsp:cNvSpPr/>
      </dsp:nvSpPr>
      <dsp:spPr>
        <a:xfrm>
          <a:off x="3959199" y="239995"/>
          <a:ext cx="477998" cy="477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EF3CC-E18A-4403-84E6-5BBE39B72DE5}">
      <dsp:nvSpPr>
        <dsp:cNvPr id="0" name=""/>
        <dsp:cNvSpPr/>
      </dsp:nvSpPr>
      <dsp:spPr>
        <a:xfrm>
          <a:off x="4786866" y="66927"/>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dirty="0">
              <a:latin typeface="Calibri Light" panose="020F0302020204030204"/>
            </a:rPr>
            <a:t>System </a:t>
          </a:r>
          <a:r>
            <a:rPr lang="en-US" sz="2400" kern="1200" dirty="0">
              <a:solidFill>
                <a:prstClr val="black">
                  <a:hueOff val="0"/>
                  <a:satOff val="0"/>
                  <a:lumOff val="0"/>
                  <a:alphaOff val="0"/>
                </a:prstClr>
              </a:solidFill>
              <a:latin typeface="Calibri Light" panose="020F0302020204030204"/>
              <a:ea typeface="+mn-ea"/>
              <a:cs typeface="+mn-cs"/>
            </a:rPr>
            <a:t>Diagram</a:t>
          </a:r>
        </a:p>
      </dsp:txBody>
      <dsp:txXfrm>
        <a:off x="4786866" y="66927"/>
        <a:ext cx="1942602" cy="824134"/>
      </dsp:txXfrm>
    </dsp:sp>
    <dsp:sp modelId="{19F41E5C-EBA9-4FF1-9A81-8E73548A5BAD}">
      <dsp:nvSpPr>
        <dsp:cNvPr id="0" name=""/>
        <dsp:cNvSpPr/>
      </dsp:nvSpPr>
      <dsp:spPr>
        <a:xfrm>
          <a:off x="7067952" y="66927"/>
          <a:ext cx="824134" cy="82413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1F2D4-A03B-4375-B4B9-E3676D9E630D}">
      <dsp:nvSpPr>
        <dsp:cNvPr id="0" name=""/>
        <dsp:cNvSpPr/>
      </dsp:nvSpPr>
      <dsp:spPr>
        <a:xfrm>
          <a:off x="7241020" y="239995"/>
          <a:ext cx="477998" cy="4779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1E13C-C126-4E60-AEE1-B6946AD20D4F}">
      <dsp:nvSpPr>
        <dsp:cNvPr id="0" name=""/>
        <dsp:cNvSpPr/>
      </dsp:nvSpPr>
      <dsp:spPr>
        <a:xfrm>
          <a:off x="8068687" y="66927"/>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prstClr val="black">
                  <a:hueOff val="0"/>
                  <a:satOff val="0"/>
                  <a:lumOff val="0"/>
                  <a:alphaOff val="0"/>
                </a:prstClr>
              </a:solidFill>
              <a:latin typeface="Calibri Light" panose="020F0302020204030204"/>
              <a:ea typeface="+mn-ea"/>
              <a:cs typeface="+mn-cs"/>
            </a:rPr>
            <a:t>Technologies</a:t>
          </a:r>
        </a:p>
      </dsp:txBody>
      <dsp:txXfrm>
        <a:off x="8068687" y="66927"/>
        <a:ext cx="1942602" cy="824134"/>
      </dsp:txXfrm>
    </dsp:sp>
    <dsp:sp modelId="{C08C5366-056E-4D61-98FE-5E0255FBD61A}">
      <dsp:nvSpPr>
        <dsp:cNvPr id="0" name=""/>
        <dsp:cNvSpPr/>
      </dsp:nvSpPr>
      <dsp:spPr>
        <a:xfrm>
          <a:off x="504309" y="1562370"/>
          <a:ext cx="824134" cy="82413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2BEBE-0830-4B01-A218-BA91E70C3F0B}">
      <dsp:nvSpPr>
        <dsp:cNvPr id="0" name=""/>
        <dsp:cNvSpPr/>
      </dsp:nvSpPr>
      <dsp:spPr>
        <a:xfrm>
          <a:off x="677378" y="1735438"/>
          <a:ext cx="477998" cy="4779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09FC8-6D2A-489F-9ECE-50EB90CD2672}">
      <dsp:nvSpPr>
        <dsp:cNvPr id="0" name=""/>
        <dsp:cNvSpPr/>
      </dsp:nvSpPr>
      <dsp:spPr>
        <a:xfrm>
          <a:off x="1505044" y="1562370"/>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libri Light" panose="020F0302020204030204"/>
            </a:rPr>
            <a:t>Schema</a:t>
          </a:r>
          <a:endParaRPr lang="en-US" sz="2400" kern="1200" dirty="0"/>
        </a:p>
      </dsp:txBody>
      <dsp:txXfrm>
        <a:off x="1505044" y="1562370"/>
        <a:ext cx="1942602" cy="824134"/>
      </dsp:txXfrm>
    </dsp:sp>
    <dsp:sp modelId="{B5C553C1-77A5-4C34-A9F2-E6799232059A}">
      <dsp:nvSpPr>
        <dsp:cNvPr id="0" name=""/>
        <dsp:cNvSpPr/>
      </dsp:nvSpPr>
      <dsp:spPr>
        <a:xfrm>
          <a:off x="3786131" y="1562370"/>
          <a:ext cx="824134" cy="82413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B7F06-C4AE-4BA1-9288-B2EF82614834}">
      <dsp:nvSpPr>
        <dsp:cNvPr id="0" name=""/>
        <dsp:cNvSpPr/>
      </dsp:nvSpPr>
      <dsp:spPr>
        <a:xfrm>
          <a:off x="3959199" y="1735438"/>
          <a:ext cx="477998" cy="4779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1EA9A-1AD6-42DE-8EE5-DE420C02F791}">
      <dsp:nvSpPr>
        <dsp:cNvPr id="0" name=""/>
        <dsp:cNvSpPr/>
      </dsp:nvSpPr>
      <dsp:spPr>
        <a:xfrm>
          <a:off x="4786866" y="1562370"/>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prstClr val="black">
                  <a:hueOff val="0"/>
                  <a:satOff val="0"/>
                  <a:lumOff val="0"/>
                  <a:alphaOff val="0"/>
                </a:prstClr>
              </a:solidFill>
              <a:latin typeface="Calibri Light" panose="020F0302020204030204"/>
              <a:ea typeface="+mn-ea"/>
              <a:cs typeface="+mn-cs"/>
            </a:rPr>
            <a:t>Constraints</a:t>
          </a:r>
        </a:p>
      </dsp:txBody>
      <dsp:txXfrm>
        <a:off x="4786866" y="1562370"/>
        <a:ext cx="1942602" cy="824134"/>
      </dsp:txXfrm>
    </dsp:sp>
    <dsp:sp modelId="{041DD3D5-513B-4B3E-A0A3-E6E86ACF6379}">
      <dsp:nvSpPr>
        <dsp:cNvPr id="0" name=""/>
        <dsp:cNvSpPr/>
      </dsp:nvSpPr>
      <dsp:spPr>
        <a:xfrm>
          <a:off x="7067952" y="1562370"/>
          <a:ext cx="824134" cy="82413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FC5067-8E43-4F1E-BFAD-9278BFD57E1B}">
      <dsp:nvSpPr>
        <dsp:cNvPr id="0" name=""/>
        <dsp:cNvSpPr/>
      </dsp:nvSpPr>
      <dsp:spPr>
        <a:xfrm>
          <a:off x="7241020" y="1735438"/>
          <a:ext cx="477998" cy="4779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B25445-AF2B-4273-A54A-495FBB3BE78B}">
      <dsp:nvSpPr>
        <dsp:cNvPr id="0" name=""/>
        <dsp:cNvSpPr/>
      </dsp:nvSpPr>
      <dsp:spPr>
        <a:xfrm>
          <a:off x="8068687" y="1562370"/>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a:latin typeface="Calibri Light" panose="020F0302020204030204"/>
            </a:rPr>
            <a:t>ER/ERR Diagram</a:t>
          </a:r>
          <a:endParaRPr lang="en-US" sz="2400" kern="1200"/>
        </a:p>
      </dsp:txBody>
      <dsp:txXfrm>
        <a:off x="8068687" y="1562370"/>
        <a:ext cx="1942602" cy="824134"/>
      </dsp:txXfrm>
    </dsp:sp>
    <dsp:sp modelId="{E1825DD7-55FF-4D4D-8076-7C8A2F8B4FDC}">
      <dsp:nvSpPr>
        <dsp:cNvPr id="0" name=""/>
        <dsp:cNvSpPr/>
      </dsp:nvSpPr>
      <dsp:spPr>
        <a:xfrm>
          <a:off x="504309" y="3057814"/>
          <a:ext cx="824134" cy="82413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EF5C38-9660-41E6-AAF8-EA951D582960}">
      <dsp:nvSpPr>
        <dsp:cNvPr id="0" name=""/>
        <dsp:cNvSpPr/>
      </dsp:nvSpPr>
      <dsp:spPr>
        <a:xfrm>
          <a:off x="677378" y="3230882"/>
          <a:ext cx="477998" cy="4779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C22EFF-D4B7-4548-B035-C82F9F73E55E}">
      <dsp:nvSpPr>
        <dsp:cNvPr id="0" name=""/>
        <dsp:cNvSpPr/>
      </dsp:nvSpPr>
      <dsp:spPr>
        <a:xfrm>
          <a:off x="1505044" y="3057814"/>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prstClr val="black">
                  <a:hueOff val="0"/>
                  <a:satOff val="0"/>
                  <a:lumOff val="0"/>
                  <a:alphaOff val="0"/>
                </a:prstClr>
              </a:solidFill>
              <a:latin typeface="Calibri Light" panose="020F0302020204030204"/>
              <a:ea typeface="+mn-ea"/>
              <a:cs typeface="+mn-cs"/>
            </a:rPr>
            <a:t>Web interface</a:t>
          </a:r>
        </a:p>
      </dsp:txBody>
      <dsp:txXfrm>
        <a:off x="1505044" y="3057814"/>
        <a:ext cx="1942602" cy="8241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4038600" y="1939159"/>
            <a:ext cx="7644627" cy="2751086"/>
          </a:xfrm>
        </p:spPr>
        <p:txBody>
          <a:bodyPr>
            <a:normAutofit/>
          </a:bodyPr>
          <a:lstStyle/>
          <a:p>
            <a:pPr algn="r"/>
            <a:r>
              <a:rPr lang="en-US">
                <a:cs typeface="Calibri Light"/>
              </a:rPr>
              <a:t>EBook Reader and Retail System</a:t>
            </a:r>
          </a:p>
        </p:txBody>
      </p:sp>
      <p:sp>
        <p:nvSpPr>
          <p:cNvPr id="3" name="Subtitle 2"/>
          <p:cNvSpPr>
            <a:spLocks noGrp="1"/>
          </p:cNvSpPr>
          <p:nvPr>
            <p:ph type="subTitle" idx="1"/>
          </p:nvPr>
        </p:nvSpPr>
        <p:spPr>
          <a:xfrm>
            <a:off x="6292850" y="4782320"/>
            <a:ext cx="5390377" cy="1329443"/>
          </a:xfrm>
        </p:spPr>
        <p:txBody>
          <a:bodyPr vert="horz" lIns="91440" tIns="45720" rIns="91440" bIns="45720" rtlCol="0" anchor="t">
            <a:normAutofit/>
          </a:bodyPr>
          <a:lstStyle/>
          <a:p>
            <a:pPr algn="r"/>
            <a:r>
              <a:rPr lang="en-US" b="1">
                <a:latin typeface="Times New Roman"/>
                <a:cs typeface="Times New Roman"/>
              </a:rPr>
              <a:t>--By Hank Bennett, Scott Hartsell, Mateo Lopez </a:t>
            </a:r>
            <a:r>
              <a:rPr lang="en-US" b="1" err="1">
                <a:latin typeface="Times New Roman"/>
                <a:cs typeface="Times New Roman"/>
              </a:rPr>
              <a:t>Moncaleano</a:t>
            </a:r>
            <a:r>
              <a:rPr lang="en-US" b="1">
                <a:latin typeface="Times New Roman"/>
                <a:cs typeface="Times New Roman"/>
              </a:rPr>
              <a:t>, Yi Zhou</a:t>
            </a:r>
            <a:endParaRPr lang="en-US">
              <a:ea typeface="Calibri"/>
              <a:cs typeface="Calibri" panose="020F0502020204030204"/>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7AFB05B-9454-6A89-F2B6-1E1A859DE4A7}"/>
              </a:ext>
            </a:extLst>
          </p:cNvPr>
          <p:cNvSpPr>
            <a:spLocks noGrp="1"/>
          </p:cNvSpPr>
          <p:nvPr>
            <p:ph idx="1"/>
          </p:nvPr>
        </p:nvSpPr>
        <p:spPr>
          <a:xfrm>
            <a:off x="838200" y="1825625"/>
            <a:ext cx="10515600" cy="4351338"/>
          </a:xfrm>
        </p:spPr>
        <p:txBody>
          <a:bodyPr vert="horz" lIns="91440" tIns="45720" rIns="91440" bIns="45720" rtlCol="0" anchor="t">
            <a:normAutofit/>
          </a:bodyPr>
          <a:lstStyle/>
          <a:p>
            <a:endParaRPr lang="en-US" sz="2600" dirty="0">
              <a:cs typeface="Calibri"/>
            </a:endParaRPr>
          </a:p>
          <a:p>
            <a:endParaRPr lang="en-US" sz="2600" dirty="0">
              <a:cs typeface="Calibri"/>
            </a:endParaRPr>
          </a:p>
          <a:p>
            <a:endParaRPr lang="en-US" sz="2600" dirty="0">
              <a:cs typeface="Calibri"/>
            </a:endParaRPr>
          </a:p>
        </p:txBody>
      </p:sp>
      <p:sp>
        <p:nvSpPr>
          <p:cNvPr id="4" name="Title 3">
            <a:extLst>
              <a:ext uri="{FF2B5EF4-FFF2-40B4-BE49-F238E27FC236}">
                <a16:creationId xmlns:a16="http://schemas.microsoft.com/office/drawing/2014/main" id="{8A27843D-27F7-8E46-0C61-6530CE834127}"/>
              </a:ext>
            </a:extLst>
          </p:cNvPr>
          <p:cNvSpPr>
            <a:spLocks noGrp="1"/>
          </p:cNvSpPr>
          <p:nvPr>
            <p:ph type="title"/>
          </p:nvPr>
        </p:nvSpPr>
        <p:spPr>
          <a:xfrm>
            <a:off x="505225" y="51360"/>
            <a:ext cx="10515600" cy="936632"/>
          </a:xfrm>
        </p:spPr>
        <p:txBody>
          <a:bodyPr/>
          <a:lstStyle/>
          <a:p>
            <a:r>
              <a:rPr lang="en-US">
                <a:cs typeface="Calibri Light"/>
              </a:rPr>
              <a:t>Schema </a:t>
            </a:r>
            <a:endParaRPr lang="en-US"/>
          </a:p>
        </p:txBody>
      </p:sp>
      <p:sp>
        <p:nvSpPr>
          <p:cNvPr id="6" name="TextBox 5">
            <a:extLst>
              <a:ext uri="{FF2B5EF4-FFF2-40B4-BE49-F238E27FC236}">
                <a16:creationId xmlns:a16="http://schemas.microsoft.com/office/drawing/2014/main" id="{8A8CB864-C4E3-46EA-DCC8-A7921F6F1B8C}"/>
              </a:ext>
            </a:extLst>
          </p:cNvPr>
          <p:cNvSpPr txBox="1"/>
          <p:nvPr/>
        </p:nvSpPr>
        <p:spPr>
          <a:xfrm>
            <a:off x="556731" y="993306"/>
            <a:ext cx="24483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err="1">
                <a:cs typeface="Calibri"/>
              </a:rPr>
              <a:t>User_login</a:t>
            </a:r>
            <a:r>
              <a:rPr lang="en-US" sz="2000">
                <a:cs typeface="Calibri"/>
              </a:rPr>
              <a:t>: </a:t>
            </a:r>
            <a:endParaRPr lang="en-US">
              <a:cs typeface="Calibri" panose="020F0502020204030204"/>
            </a:endParaRPr>
          </a:p>
        </p:txBody>
      </p:sp>
      <p:sp>
        <p:nvSpPr>
          <p:cNvPr id="8" name="TextBox 7">
            <a:extLst>
              <a:ext uri="{FF2B5EF4-FFF2-40B4-BE49-F238E27FC236}">
                <a16:creationId xmlns:a16="http://schemas.microsoft.com/office/drawing/2014/main" id="{E5AF2379-3555-1D5D-DA7D-68A215C0C15D}"/>
              </a:ext>
            </a:extLst>
          </p:cNvPr>
          <p:cNvSpPr txBox="1"/>
          <p:nvPr/>
        </p:nvSpPr>
        <p:spPr>
          <a:xfrm>
            <a:off x="678810" y="1980644"/>
            <a:ext cx="24983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err="1">
                <a:cs typeface="Calibri"/>
              </a:rPr>
              <a:t>Book_info</a:t>
            </a:r>
            <a:r>
              <a:rPr lang="en-US" sz="2000" dirty="0">
                <a:cs typeface="Calibri"/>
              </a:rPr>
              <a:t>:</a:t>
            </a:r>
          </a:p>
        </p:txBody>
      </p:sp>
      <p:sp>
        <p:nvSpPr>
          <p:cNvPr id="10" name="TextBox 9">
            <a:extLst>
              <a:ext uri="{FF2B5EF4-FFF2-40B4-BE49-F238E27FC236}">
                <a16:creationId xmlns:a16="http://schemas.microsoft.com/office/drawing/2014/main" id="{9C49C6C9-731D-35AD-A0BB-7C6F21F239A0}"/>
              </a:ext>
            </a:extLst>
          </p:cNvPr>
          <p:cNvSpPr txBox="1"/>
          <p:nvPr/>
        </p:nvSpPr>
        <p:spPr>
          <a:xfrm>
            <a:off x="692129" y="4001494"/>
            <a:ext cx="21735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cs typeface="Calibri"/>
              </a:rPr>
              <a:t>Library:</a:t>
            </a:r>
            <a:r>
              <a:rPr lang="en-US" sz="2000" dirty="0">
                <a:latin typeface="Times"/>
                <a:cs typeface="Times"/>
              </a:rPr>
              <a:t> </a:t>
            </a:r>
            <a:endParaRPr lang="en-US" sz="2000" dirty="0">
              <a:cs typeface="Calibri"/>
            </a:endParaRPr>
          </a:p>
        </p:txBody>
      </p:sp>
      <p:sp>
        <p:nvSpPr>
          <p:cNvPr id="2" name="TextBox 1">
            <a:extLst>
              <a:ext uri="{FF2B5EF4-FFF2-40B4-BE49-F238E27FC236}">
                <a16:creationId xmlns:a16="http://schemas.microsoft.com/office/drawing/2014/main" id="{F1749323-5B94-A4EF-E78F-8F779ADFC14B}"/>
              </a:ext>
            </a:extLst>
          </p:cNvPr>
          <p:cNvSpPr txBox="1"/>
          <p:nvPr/>
        </p:nvSpPr>
        <p:spPr>
          <a:xfrm>
            <a:off x="677198" y="2951304"/>
            <a:ext cx="2151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ea typeface="Calibri" panose="020F0502020204030204"/>
                <a:cs typeface="Calibri" panose="020F0502020204030204"/>
              </a:rPr>
              <a:t>Genre_tags</a:t>
            </a:r>
            <a:r>
              <a:rPr lang="en-US" dirty="0">
                <a:ea typeface="Calibri" panose="020F0502020204030204"/>
                <a:cs typeface="Calibri" panose="020F0502020204030204"/>
              </a:rPr>
              <a:t>:</a:t>
            </a:r>
            <a:r>
              <a:rPr lang="en-US" dirty="0">
                <a:latin typeface="Times"/>
                <a:ea typeface="Calibri" panose="020F0502020204030204"/>
                <a:cs typeface="Times"/>
              </a:rPr>
              <a:t> </a:t>
            </a:r>
            <a:endParaRPr lang="en-US" dirty="0">
              <a:ea typeface="Calibri" panose="020F0502020204030204"/>
              <a:cs typeface="Calibri" panose="020F0502020204030204"/>
            </a:endParaRPr>
          </a:p>
        </p:txBody>
      </p:sp>
      <p:sp>
        <p:nvSpPr>
          <p:cNvPr id="3" name="TextBox 2">
            <a:extLst>
              <a:ext uri="{FF2B5EF4-FFF2-40B4-BE49-F238E27FC236}">
                <a16:creationId xmlns:a16="http://schemas.microsoft.com/office/drawing/2014/main" id="{53451E41-B06D-E15C-7F00-798858823F25}"/>
              </a:ext>
            </a:extLst>
          </p:cNvPr>
          <p:cNvSpPr txBox="1"/>
          <p:nvPr/>
        </p:nvSpPr>
        <p:spPr>
          <a:xfrm>
            <a:off x="751326" y="5051444"/>
            <a:ext cx="2151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ea typeface="Calibri" panose="020F0502020204030204"/>
                <a:cs typeface="Calibri" panose="020F0502020204030204"/>
              </a:rPr>
              <a:t>Book_content</a:t>
            </a:r>
            <a:r>
              <a:rPr lang="en-US">
                <a:ea typeface="Calibri" panose="020F0502020204030204"/>
                <a:cs typeface="Calibri" panose="020F0502020204030204"/>
              </a:rPr>
              <a:t>:</a:t>
            </a:r>
            <a:endParaRPr lang="en-US" err="1">
              <a:ea typeface="Calibri" panose="020F0502020204030204"/>
              <a:cs typeface="Calibri" panose="020F0502020204030204"/>
            </a:endParaRPr>
          </a:p>
        </p:txBody>
      </p:sp>
      <p:graphicFrame>
        <p:nvGraphicFramePr>
          <p:cNvPr id="5" name="Table 4">
            <a:extLst>
              <a:ext uri="{FF2B5EF4-FFF2-40B4-BE49-F238E27FC236}">
                <a16:creationId xmlns:a16="http://schemas.microsoft.com/office/drawing/2014/main" id="{C95BA4F8-E2FB-CB12-5B97-1B292C4356BE}"/>
              </a:ext>
            </a:extLst>
          </p:cNvPr>
          <p:cNvGraphicFramePr>
            <a:graphicFrameLocks noGrp="1"/>
          </p:cNvGraphicFramePr>
          <p:nvPr>
            <p:extLst>
              <p:ext uri="{D42A27DB-BD31-4B8C-83A1-F6EECF244321}">
                <p14:modId xmlns:p14="http://schemas.microsoft.com/office/powerpoint/2010/main" val="3829160490"/>
              </p:ext>
            </p:extLst>
          </p:nvPr>
        </p:nvGraphicFramePr>
        <p:xfrm>
          <a:off x="720810" y="1482811"/>
          <a:ext cx="7167828" cy="481155"/>
        </p:xfrm>
        <a:graphic>
          <a:graphicData uri="http://schemas.openxmlformats.org/drawingml/2006/table">
            <a:tbl>
              <a:tblPr firstRow="1" bandRow="1">
                <a:tableStyleId>{00A15C55-8517-42AA-B614-E9B94910E393}</a:tableStyleId>
              </a:tblPr>
              <a:tblGrid>
                <a:gridCol w="2389276">
                  <a:extLst>
                    <a:ext uri="{9D8B030D-6E8A-4147-A177-3AD203B41FA5}">
                      <a16:colId xmlns:a16="http://schemas.microsoft.com/office/drawing/2014/main" val="4194105504"/>
                    </a:ext>
                  </a:extLst>
                </a:gridCol>
                <a:gridCol w="2389276">
                  <a:extLst>
                    <a:ext uri="{9D8B030D-6E8A-4147-A177-3AD203B41FA5}">
                      <a16:colId xmlns:a16="http://schemas.microsoft.com/office/drawing/2014/main" val="486116576"/>
                    </a:ext>
                  </a:extLst>
                </a:gridCol>
                <a:gridCol w="2389276">
                  <a:extLst>
                    <a:ext uri="{9D8B030D-6E8A-4147-A177-3AD203B41FA5}">
                      <a16:colId xmlns:a16="http://schemas.microsoft.com/office/drawing/2014/main" val="1570180301"/>
                    </a:ext>
                  </a:extLst>
                </a:gridCol>
              </a:tblGrid>
              <a:tr h="481155">
                <a:tc>
                  <a:txBody>
                    <a:bodyPr/>
                    <a:lstStyle/>
                    <a:p>
                      <a:pPr algn="ctr"/>
                      <a:r>
                        <a:rPr lang="en-US" u="sng" dirty="0" err="1"/>
                        <a:t>user_id</a:t>
                      </a:r>
                      <a:endParaRPr lang="en-US" u="sng" dirty="0"/>
                    </a:p>
                  </a:txBody>
                  <a:tcPr/>
                </a:tc>
                <a:tc>
                  <a:txBody>
                    <a:bodyPr/>
                    <a:lstStyle/>
                    <a:p>
                      <a:pPr algn="ctr"/>
                      <a:r>
                        <a:rPr lang="en-US" dirty="0"/>
                        <a:t>username</a:t>
                      </a:r>
                    </a:p>
                  </a:txBody>
                  <a:tcPr/>
                </a:tc>
                <a:tc>
                  <a:txBody>
                    <a:bodyPr/>
                    <a:lstStyle/>
                    <a:p>
                      <a:pPr algn="ctr"/>
                      <a:r>
                        <a:rPr lang="en-US" dirty="0" err="1"/>
                        <a:t>login_password</a:t>
                      </a:r>
                      <a:endParaRPr lang="en-US" dirty="0"/>
                    </a:p>
                  </a:txBody>
                  <a:tcPr/>
                </a:tc>
                <a:extLst>
                  <a:ext uri="{0D108BD9-81ED-4DB2-BD59-A6C34878D82A}">
                    <a16:rowId xmlns:a16="http://schemas.microsoft.com/office/drawing/2014/main" val="3668328034"/>
                  </a:ext>
                </a:extLst>
              </a:tr>
            </a:tbl>
          </a:graphicData>
        </a:graphic>
      </p:graphicFrame>
      <p:graphicFrame>
        <p:nvGraphicFramePr>
          <p:cNvPr id="13" name="Table 12">
            <a:extLst>
              <a:ext uri="{FF2B5EF4-FFF2-40B4-BE49-F238E27FC236}">
                <a16:creationId xmlns:a16="http://schemas.microsoft.com/office/drawing/2014/main" id="{FFE573ED-D54F-CA3C-2113-F8031522C0F4}"/>
              </a:ext>
            </a:extLst>
          </p:cNvPr>
          <p:cNvGraphicFramePr>
            <a:graphicFrameLocks noGrp="1"/>
          </p:cNvGraphicFramePr>
          <p:nvPr>
            <p:extLst>
              <p:ext uri="{D42A27DB-BD31-4B8C-83A1-F6EECF244321}">
                <p14:modId xmlns:p14="http://schemas.microsoft.com/office/powerpoint/2010/main" val="3631485650"/>
              </p:ext>
            </p:extLst>
          </p:nvPr>
        </p:nvGraphicFramePr>
        <p:xfrm>
          <a:off x="721468" y="2381294"/>
          <a:ext cx="10099983" cy="463127"/>
        </p:xfrm>
        <a:graphic>
          <a:graphicData uri="http://schemas.openxmlformats.org/drawingml/2006/table">
            <a:tbl>
              <a:tblPr firstRow="1" bandRow="1">
                <a:tableStyleId>{00A15C55-8517-42AA-B614-E9B94910E393}</a:tableStyleId>
              </a:tblPr>
              <a:tblGrid>
                <a:gridCol w="1262498">
                  <a:extLst>
                    <a:ext uri="{9D8B030D-6E8A-4147-A177-3AD203B41FA5}">
                      <a16:colId xmlns:a16="http://schemas.microsoft.com/office/drawing/2014/main" val="3317530564"/>
                    </a:ext>
                  </a:extLst>
                </a:gridCol>
                <a:gridCol w="1512711">
                  <a:extLst>
                    <a:ext uri="{9D8B030D-6E8A-4147-A177-3AD203B41FA5}">
                      <a16:colId xmlns:a16="http://schemas.microsoft.com/office/drawing/2014/main" val="1349359027"/>
                    </a:ext>
                  </a:extLst>
                </a:gridCol>
                <a:gridCol w="1012284">
                  <a:extLst>
                    <a:ext uri="{9D8B030D-6E8A-4147-A177-3AD203B41FA5}">
                      <a16:colId xmlns:a16="http://schemas.microsoft.com/office/drawing/2014/main" val="1069867680"/>
                    </a:ext>
                  </a:extLst>
                </a:gridCol>
                <a:gridCol w="1262498">
                  <a:extLst>
                    <a:ext uri="{9D8B030D-6E8A-4147-A177-3AD203B41FA5}">
                      <a16:colId xmlns:a16="http://schemas.microsoft.com/office/drawing/2014/main" val="1159372681"/>
                    </a:ext>
                  </a:extLst>
                </a:gridCol>
                <a:gridCol w="1262498">
                  <a:extLst>
                    <a:ext uri="{9D8B030D-6E8A-4147-A177-3AD203B41FA5}">
                      <a16:colId xmlns:a16="http://schemas.microsoft.com/office/drawing/2014/main" val="2921184578"/>
                    </a:ext>
                  </a:extLst>
                </a:gridCol>
                <a:gridCol w="1262498">
                  <a:extLst>
                    <a:ext uri="{9D8B030D-6E8A-4147-A177-3AD203B41FA5}">
                      <a16:colId xmlns:a16="http://schemas.microsoft.com/office/drawing/2014/main" val="656063748"/>
                    </a:ext>
                  </a:extLst>
                </a:gridCol>
                <a:gridCol w="1262498">
                  <a:extLst>
                    <a:ext uri="{9D8B030D-6E8A-4147-A177-3AD203B41FA5}">
                      <a16:colId xmlns:a16="http://schemas.microsoft.com/office/drawing/2014/main" val="21689888"/>
                    </a:ext>
                  </a:extLst>
                </a:gridCol>
                <a:gridCol w="1262498">
                  <a:extLst>
                    <a:ext uri="{9D8B030D-6E8A-4147-A177-3AD203B41FA5}">
                      <a16:colId xmlns:a16="http://schemas.microsoft.com/office/drawing/2014/main" val="1766966975"/>
                    </a:ext>
                  </a:extLst>
                </a:gridCol>
              </a:tblGrid>
              <a:tr h="463127">
                <a:tc>
                  <a:txBody>
                    <a:bodyPr/>
                    <a:lstStyle/>
                    <a:p>
                      <a:pPr algn="ctr"/>
                      <a:r>
                        <a:rPr lang="en-US" u="sng" dirty="0" err="1"/>
                        <a:t>book_id</a:t>
                      </a:r>
                      <a:endParaRPr lang="en-US" u="sng" dirty="0"/>
                    </a:p>
                  </a:txBody>
                  <a:tcPr anchor="ctr"/>
                </a:tc>
                <a:tc>
                  <a:txBody>
                    <a:bodyPr/>
                    <a:lstStyle/>
                    <a:p>
                      <a:pPr algn="ctr"/>
                      <a:r>
                        <a:rPr lang="en-US" dirty="0"/>
                        <a:t>book_cover</a:t>
                      </a:r>
                    </a:p>
                  </a:txBody>
                  <a:tcPr anchor="ctr"/>
                </a:tc>
                <a:tc>
                  <a:txBody>
                    <a:bodyPr/>
                    <a:lstStyle/>
                    <a:p>
                      <a:pPr algn="ctr"/>
                      <a:r>
                        <a:rPr lang="en-US" dirty="0"/>
                        <a:t>title</a:t>
                      </a:r>
                    </a:p>
                  </a:txBody>
                  <a:tcPr anchor="ctr"/>
                </a:tc>
                <a:tc>
                  <a:txBody>
                    <a:bodyPr/>
                    <a:lstStyle/>
                    <a:p>
                      <a:pPr algn="ctr"/>
                      <a:r>
                        <a:rPr lang="en-US"/>
                        <a:t>author</a:t>
                      </a:r>
                    </a:p>
                  </a:txBody>
                  <a:tcPr anchor="ctr"/>
                </a:tc>
                <a:tc>
                  <a:txBody>
                    <a:bodyPr/>
                    <a:lstStyle/>
                    <a:p>
                      <a:pPr algn="ctr"/>
                      <a:r>
                        <a:rPr lang="en-US" err="1"/>
                        <a:t>pub_date</a:t>
                      </a:r>
                    </a:p>
                  </a:txBody>
                  <a:tcPr anchor="ctr"/>
                </a:tc>
                <a:tc>
                  <a:txBody>
                    <a:bodyPr/>
                    <a:lstStyle/>
                    <a:p>
                      <a:pPr algn="ctr"/>
                      <a:r>
                        <a:rPr lang="en-US"/>
                        <a:t>publisher</a:t>
                      </a:r>
                    </a:p>
                  </a:txBody>
                  <a:tcPr anchor="ctr"/>
                </a:tc>
                <a:tc>
                  <a:txBody>
                    <a:bodyPr/>
                    <a:lstStyle/>
                    <a:p>
                      <a:pPr algn="ctr"/>
                      <a:r>
                        <a:rPr lang="en-US" err="1"/>
                        <a:t>isbn</a:t>
                      </a:r>
                    </a:p>
                  </a:txBody>
                  <a:tcPr anchor="ctr"/>
                </a:tc>
                <a:tc>
                  <a:txBody>
                    <a:bodyPr/>
                    <a:lstStyle/>
                    <a:p>
                      <a:pPr algn="ctr"/>
                      <a:r>
                        <a:rPr lang="en-US" dirty="0"/>
                        <a:t>summary</a:t>
                      </a:r>
                    </a:p>
                  </a:txBody>
                  <a:tcPr anchor="ctr"/>
                </a:tc>
                <a:extLst>
                  <a:ext uri="{0D108BD9-81ED-4DB2-BD59-A6C34878D82A}">
                    <a16:rowId xmlns:a16="http://schemas.microsoft.com/office/drawing/2014/main" val="370302401"/>
                  </a:ext>
                </a:extLst>
              </a:tr>
            </a:tbl>
          </a:graphicData>
        </a:graphic>
      </p:graphicFrame>
      <p:graphicFrame>
        <p:nvGraphicFramePr>
          <p:cNvPr id="15" name="Table 14">
            <a:extLst>
              <a:ext uri="{FF2B5EF4-FFF2-40B4-BE49-F238E27FC236}">
                <a16:creationId xmlns:a16="http://schemas.microsoft.com/office/drawing/2014/main" id="{ACB152B6-F7AD-CF92-532B-C45FB7B5B809}"/>
              </a:ext>
            </a:extLst>
          </p:cNvPr>
          <p:cNvGraphicFramePr>
            <a:graphicFrameLocks noGrp="1"/>
          </p:cNvGraphicFramePr>
          <p:nvPr>
            <p:extLst>
              <p:ext uri="{D42A27DB-BD31-4B8C-83A1-F6EECF244321}">
                <p14:modId xmlns:p14="http://schemas.microsoft.com/office/powerpoint/2010/main" val="2923106060"/>
              </p:ext>
            </p:extLst>
          </p:nvPr>
        </p:nvGraphicFramePr>
        <p:xfrm>
          <a:off x="752968" y="3369620"/>
          <a:ext cx="11024894" cy="508041"/>
        </p:xfrm>
        <a:graphic>
          <a:graphicData uri="http://schemas.openxmlformats.org/drawingml/2006/table">
            <a:tbl>
              <a:tblPr firstRow="1" bandRow="1">
                <a:tableStyleId>{00A15C55-8517-42AA-B614-E9B94910E393}</a:tableStyleId>
              </a:tblPr>
              <a:tblGrid>
                <a:gridCol w="762955">
                  <a:extLst>
                    <a:ext uri="{9D8B030D-6E8A-4147-A177-3AD203B41FA5}">
                      <a16:colId xmlns:a16="http://schemas.microsoft.com/office/drawing/2014/main" val="3054459323"/>
                    </a:ext>
                  </a:extLst>
                </a:gridCol>
                <a:gridCol w="762955">
                  <a:extLst>
                    <a:ext uri="{9D8B030D-6E8A-4147-A177-3AD203B41FA5}">
                      <a16:colId xmlns:a16="http://schemas.microsoft.com/office/drawing/2014/main" val="3306051977"/>
                    </a:ext>
                  </a:extLst>
                </a:gridCol>
                <a:gridCol w="875155">
                  <a:extLst>
                    <a:ext uri="{9D8B030D-6E8A-4147-A177-3AD203B41FA5}">
                      <a16:colId xmlns:a16="http://schemas.microsoft.com/office/drawing/2014/main" val="1644299582"/>
                    </a:ext>
                  </a:extLst>
                </a:gridCol>
                <a:gridCol w="751735">
                  <a:extLst>
                    <a:ext uri="{9D8B030D-6E8A-4147-A177-3AD203B41FA5}">
                      <a16:colId xmlns:a16="http://schemas.microsoft.com/office/drawing/2014/main" val="440787639"/>
                    </a:ext>
                  </a:extLst>
                </a:gridCol>
                <a:gridCol w="1312732">
                  <a:extLst>
                    <a:ext uri="{9D8B030D-6E8A-4147-A177-3AD203B41FA5}">
                      <a16:colId xmlns:a16="http://schemas.microsoft.com/office/drawing/2014/main" val="1689104140"/>
                    </a:ext>
                  </a:extLst>
                </a:gridCol>
                <a:gridCol w="706856">
                  <a:extLst>
                    <a:ext uri="{9D8B030D-6E8A-4147-A177-3AD203B41FA5}">
                      <a16:colId xmlns:a16="http://schemas.microsoft.com/office/drawing/2014/main" val="2096225390"/>
                    </a:ext>
                  </a:extLst>
                </a:gridCol>
                <a:gridCol w="673195">
                  <a:extLst>
                    <a:ext uri="{9D8B030D-6E8A-4147-A177-3AD203B41FA5}">
                      <a16:colId xmlns:a16="http://schemas.microsoft.com/office/drawing/2014/main" val="126918057"/>
                    </a:ext>
                  </a:extLst>
                </a:gridCol>
                <a:gridCol w="751735">
                  <a:extLst>
                    <a:ext uri="{9D8B030D-6E8A-4147-A177-3AD203B41FA5}">
                      <a16:colId xmlns:a16="http://schemas.microsoft.com/office/drawing/2014/main" val="2374380157"/>
                    </a:ext>
                  </a:extLst>
                </a:gridCol>
                <a:gridCol w="1144432">
                  <a:extLst>
                    <a:ext uri="{9D8B030D-6E8A-4147-A177-3AD203B41FA5}">
                      <a16:colId xmlns:a16="http://schemas.microsoft.com/office/drawing/2014/main" val="3122270068"/>
                    </a:ext>
                  </a:extLst>
                </a:gridCol>
                <a:gridCol w="1110774">
                  <a:extLst>
                    <a:ext uri="{9D8B030D-6E8A-4147-A177-3AD203B41FA5}">
                      <a16:colId xmlns:a16="http://schemas.microsoft.com/office/drawing/2014/main" val="1234714251"/>
                    </a:ext>
                  </a:extLst>
                </a:gridCol>
                <a:gridCol w="785396">
                  <a:extLst>
                    <a:ext uri="{9D8B030D-6E8A-4147-A177-3AD203B41FA5}">
                      <a16:colId xmlns:a16="http://schemas.microsoft.com/office/drawing/2014/main" val="2510234841"/>
                    </a:ext>
                  </a:extLst>
                </a:gridCol>
                <a:gridCol w="655749">
                  <a:extLst>
                    <a:ext uri="{9D8B030D-6E8A-4147-A177-3AD203B41FA5}">
                      <a16:colId xmlns:a16="http://schemas.microsoft.com/office/drawing/2014/main" val="510916222"/>
                    </a:ext>
                  </a:extLst>
                </a:gridCol>
                <a:gridCol w="731225">
                  <a:extLst>
                    <a:ext uri="{9D8B030D-6E8A-4147-A177-3AD203B41FA5}">
                      <a16:colId xmlns:a16="http://schemas.microsoft.com/office/drawing/2014/main" val="899760229"/>
                    </a:ext>
                  </a:extLst>
                </a:gridCol>
              </a:tblGrid>
              <a:tr h="508041">
                <a:tc>
                  <a:txBody>
                    <a:bodyPr/>
                    <a:lstStyle/>
                    <a:p>
                      <a:pPr algn="ctr"/>
                      <a:r>
                        <a:rPr lang="en-US" sz="1200" dirty="0"/>
                        <a:t>book_id</a:t>
                      </a:r>
                    </a:p>
                  </a:txBody>
                  <a:tcPr anchor="ctr"/>
                </a:tc>
                <a:tc>
                  <a:txBody>
                    <a:bodyPr/>
                    <a:lstStyle/>
                    <a:p>
                      <a:pPr algn="ctr"/>
                      <a:r>
                        <a:rPr lang="en-US" sz="1200"/>
                        <a:t>fiction</a:t>
                      </a:r>
                    </a:p>
                  </a:txBody>
                  <a:tcPr anchor="ctr"/>
                </a:tc>
                <a:tc>
                  <a:txBody>
                    <a:bodyPr/>
                    <a:lstStyle/>
                    <a:p>
                      <a:pPr algn="ctr"/>
                      <a:r>
                        <a:rPr lang="en-US" sz="1200"/>
                        <a:t>nonfiction</a:t>
                      </a:r>
                    </a:p>
                  </a:txBody>
                  <a:tcPr anchor="ctr"/>
                </a:tc>
                <a:tc>
                  <a:txBody>
                    <a:bodyPr/>
                    <a:lstStyle/>
                    <a:p>
                      <a:pPr algn="ctr"/>
                      <a:r>
                        <a:rPr lang="en-US" sz="1200" dirty="0"/>
                        <a:t>fantasy</a:t>
                      </a:r>
                    </a:p>
                  </a:txBody>
                  <a:tcPr anchor="ctr"/>
                </a:tc>
                <a:tc>
                  <a:txBody>
                    <a:bodyPr/>
                    <a:lstStyle/>
                    <a:p>
                      <a:pPr algn="ctr"/>
                      <a:r>
                        <a:rPr lang="en-US" sz="1200" dirty="0" err="1"/>
                        <a:t>action_adventure</a:t>
                      </a:r>
                      <a:endParaRPr lang="en-US" sz="1200" dirty="0"/>
                    </a:p>
                  </a:txBody>
                  <a:tcPr anchor="ctr"/>
                </a:tc>
                <a:tc>
                  <a:txBody>
                    <a:bodyPr/>
                    <a:lstStyle/>
                    <a:p>
                      <a:pPr algn="ctr"/>
                      <a:r>
                        <a:rPr lang="en-US" sz="1200"/>
                        <a:t>mystery</a:t>
                      </a:r>
                    </a:p>
                  </a:txBody>
                  <a:tcPr anchor="ctr"/>
                </a:tc>
                <a:tc>
                  <a:txBody>
                    <a:bodyPr/>
                    <a:lstStyle/>
                    <a:p>
                      <a:pPr algn="ctr"/>
                      <a:r>
                        <a:rPr lang="en-US" sz="1200"/>
                        <a:t>thriller</a:t>
                      </a:r>
                    </a:p>
                  </a:txBody>
                  <a:tcPr anchor="ctr"/>
                </a:tc>
                <a:tc>
                  <a:txBody>
                    <a:bodyPr/>
                    <a:lstStyle/>
                    <a:p>
                      <a:pPr algn="ctr"/>
                      <a:r>
                        <a:rPr lang="en-US" sz="1100" b="1" dirty="0" err="1"/>
                        <a:t>self_help</a:t>
                      </a:r>
                      <a:endParaRPr lang="en-US" sz="1100" b="1" dirty="0"/>
                    </a:p>
                  </a:txBody>
                  <a:tcPr anchor="ctr"/>
                </a:tc>
                <a:tc>
                  <a:txBody>
                    <a:bodyPr/>
                    <a:lstStyle/>
                    <a:p>
                      <a:pPr algn="ctr"/>
                      <a:r>
                        <a:rPr lang="en-US" sz="1200" err="1"/>
                        <a:t>graphic_novel</a:t>
                      </a:r>
                      <a:endParaRPr lang="en-US" sz="1200"/>
                    </a:p>
                  </a:txBody>
                  <a:tcPr anchor="ctr"/>
                </a:tc>
                <a:tc>
                  <a:txBody>
                    <a:bodyPr/>
                    <a:lstStyle/>
                    <a:p>
                      <a:pPr algn="ctr"/>
                      <a:r>
                        <a:rPr lang="en-US" sz="1200" err="1"/>
                        <a:t>inspariation</a:t>
                      </a:r>
                      <a:endParaRPr lang="en-US" sz="1200"/>
                    </a:p>
                  </a:txBody>
                  <a:tcPr anchor="ctr"/>
                </a:tc>
                <a:tc>
                  <a:txBody>
                    <a:bodyPr/>
                    <a:lstStyle/>
                    <a:p>
                      <a:pPr lvl="0" algn="ctr">
                        <a:buNone/>
                      </a:pPr>
                      <a:r>
                        <a:rPr lang="en-US" sz="1200"/>
                        <a:t>romance</a:t>
                      </a:r>
                    </a:p>
                  </a:txBody>
                  <a:tcPr anchor="ctr"/>
                </a:tc>
                <a:tc>
                  <a:txBody>
                    <a:bodyPr/>
                    <a:lstStyle/>
                    <a:p>
                      <a:pPr lvl="0" algn="ctr">
                        <a:buNone/>
                      </a:pPr>
                      <a:r>
                        <a:rPr lang="en-US" sz="1200"/>
                        <a:t>horror</a:t>
                      </a:r>
                    </a:p>
                  </a:txBody>
                  <a:tcPr anchor="ctr"/>
                </a:tc>
                <a:tc>
                  <a:txBody>
                    <a:bodyPr/>
                    <a:lstStyle/>
                    <a:p>
                      <a:pPr lvl="0" algn="ctr">
                        <a:buNone/>
                      </a:pPr>
                      <a:r>
                        <a:rPr lang="en-US" sz="1200" dirty="0"/>
                        <a:t>comedy</a:t>
                      </a:r>
                    </a:p>
                  </a:txBody>
                  <a:tcPr anchor="ctr"/>
                </a:tc>
                <a:extLst>
                  <a:ext uri="{0D108BD9-81ED-4DB2-BD59-A6C34878D82A}">
                    <a16:rowId xmlns:a16="http://schemas.microsoft.com/office/drawing/2014/main" val="2982815629"/>
                  </a:ext>
                </a:extLst>
              </a:tr>
            </a:tbl>
          </a:graphicData>
        </a:graphic>
      </p:graphicFrame>
      <p:graphicFrame>
        <p:nvGraphicFramePr>
          <p:cNvPr id="16" name="Table 15">
            <a:extLst>
              <a:ext uri="{FF2B5EF4-FFF2-40B4-BE49-F238E27FC236}">
                <a16:creationId xmlns:a16="http://schemas.microsoft.com/office/drawing/2014/main" id="{ACF3BA29-28A9-5F43-DD70-57DB0EACBAA5}"/>
              </a:ext>
            </a:extLst>
          </p:cNvPr>
          <p:cNvGraphicFramePr>
            <a:graphicFrameLocks noGrp="1"/>
          </p:cNvGraphicFramePr>
          <p:nvPr>
            <p:extLst>
              <p:ext uri="{D42A27DB-BD31-4B8C-83A1-F6EECF244321}">
                <p14:modId xmlns:p14="http://schemas.microsoft.com/office/powerpoint/2010/main" val="3527370903"/>
              </p:ext>
            </p:extLst>
          </p:nvPr>
        </p:nvGraphicFramePr>
        <p:xfrm>
          <a:off x="841022" y="4402667"/>
          <a:ext cx="4228782" cy="496728"/>
        </p:xfrm>
        <a:graphic>
          <a:graphicData uri="http://schemas.openxmlformats.org/drawingml/2006/table">
            <a:tbl>
              <a:tblPr firstRow="1" bandRow="1">
                <a:tableStyleId>{00A15C55-8517-42AA-B614-E9B94910E393}</a:tableStyleId>
              </a:tblPr>
              <a:tblGrid>
                <a:gridCol w="2114391">
                  <a:extLst>
                    <a:ext uri="{9D8B030D-6E8A-4147-A177-3AD203B41FA5}">
                      <a16:colId xmlns:a16="http://schemas.microsoft.com/office/drawing/2014/main" val="466040212"/>
                    </a:ext>
                  </a:extLst>
                </a:gridCol>
                <a:gridCol w="2114391">
                  <a:extLst>
                    <a:ext uri="{9D8B030D-6E8A-4147-A177-3AD203B41FA5}">
                      <a16:colId xmlns:a16="http://schemas.microsoft.com/office/drawing/2014/main" val="164132579"/>
                    </a:ext>
                  </a:extLst>
                </a:gridCol>
              </a:tblGrid>
              <a:tr h="496728">
                <a:tc>
                  <a:txBody>
                    <a:bodyPr/>
                    <a:lstStyle/>
                    <a:p>
                      <a:pPr algn="ctr"/>
                      <a:r>
                        <a:rPr lang="en-US" err="1"/>
                        <a:t>user_id</a:t>
                      </a:r>
                    </a:p>
                  </a:txBody>
                  <a:tcPr anchor="ctr"/>
                </a:tc>
                <a:tc>
                  <a:txBody>
                    <a:bodyPr/>
                    <a:lstStyle/>
                    <a:p>
                      <a:pPr algn="ctr"/>
                      <a:r>
                        <a:rPr lang="en-US" dirty="0" err="1"/>
                        <a:t>book_id</a:t>
                      </a:r>
                      <a:endParaRPr lang="en-US" dirty="0"/>
                    </a:p>
                  </a:txBody>
                  <a:tcPr anchor="ctr"/>
                </a:tc>
                <a:extLst>
                  <a:ext uri="{0D108BD9-81ED-4DB2-BD59-A6C34878D82A}">
                    <a16:rowId xmlns:a16="http://schemas.microsoft.com/office/drawing/2014/main" val="4010125069"/>
                  </a:ext>
                </a:extLst>
              </a:tr>
            </a:tbl>
          </a:graphicData>
        </a:graphic>
      </p:graphicFrame>
      <p:graphicFrame>
        <p:nvGraphicFramePr>
          <p:cNvPr id="17" name="Table 16">
            <a:extLst>
              <a:ext uri="{FF2B5EF4-FFF2-40B4-BE49-F238E27FC236}">
                <a16:creationId xmlns:a16="http://schemas.microsoft.com/office/drawing/2014/main" id="{4641A145-07EB-5994-3AB7-6C3A3CB2A280}"/>
              </a:ext>
            </a:extLst>
          </p:cNvPr>
          <p:cNvGraphicFramePr>
            <a:graphicFrameLocks noGrp="1"/>
          </p:cNvGraphicFramePr>
          <p:nvPr>
            <p:extLst>
              <p:ext uri="{D42A27DB-BD31-4B8C-83A1-F6EECF244321}">
                <p14:modId xmlns:p14="http://schemas.microsoft.com/office/powerpoint/2010/main" val="2897978147"/>
              </p:ext>
            </p:extLst>
          </p:nvPr>
        </p:nvGraphicFramePr>
        <p:xfrm>
          <a:off x="841023" y="5582355"/>
          <a:ext cx="6249483" cy="451555"/>
        </p:xfrm>
        <a:graphic>
          <a:graphicData uri="http://schemas.openxmlformats.org/drawingml/2006/table">
            <a:tbl>
              <a:tblPr firstRow="1" bandRow="1">
                <a:tableStyleId>{00A15C55-8517-42AA-B614-E9B94910E393}</a:tableStyleId>
              </a:tblPr>
              <a:tblGrid>
                <a:gridCol w="2083161">
                  <a:extLst>
                    <a:ext uri="{9D8B030D-6E8A-4147-A177-3AD203B41FA5}">
                      <a16:colId xmlns:a16="http://schemas.microsoft.com/office/drawing/2014/main" val="2961429522"/>
                    </a:ext>
                  </a:extLst>
                </a:gridCol>
                <a:gridCol w="2083161">
                  <a:extLst>
                    <a:ext uri="{9D8B030D-6E8A-4147-A177-3AD203B41FA5}">
                      <a16:colId xmlns:a16="http://schemas.microsoft.com/office/drawing/2014/main" val="1204789801"/>
                    </a:ext>
                  </a:extLst>
                </a:gridCol>
                <a:gridCol w="2083161">
                  <a:extLst>
                    <a:ext uri="{9D8B030D-6E8A-4147-A177-3AD203B41FA5}">
                      <a16:colId xmlns:a16="http://schemas.microsoft.com/office/drawing/2014/main" val="1993872269"/>
                    </a:ext>
                  </a:extLst>
                </a:gridCol>
              </a:tblGrid>
              <a:tr h="451555">
                <a:tc>
                  <a:txBody>
                    <a:bodyPr/>
                    <a:lstStyle/>
                    <a:p>
                      <a:pPr algn="ctr"/>
                      <a:r>
                        <a:rPr lang="en-US" err="1"/>
                        <a:t>book_id</a:t>
                      </a:r>
                    </a:p>
                  </a:txBody>
                  <a:tcPr anchor="ctr"/>
                </a:tc>
                <a:tc>
                  <a:txBody>
                    <a:bodyPr/>
                    <a:lstStyle/>
                    <a:p>
                      <a:pPr algn="ctr"/>
                      <a:r>
                        <a:rPr lang="en-US" err="1"/>
                        <a:t>page_num</a:t>
                      </a:r>
                    </a:p>
                  </a:txBody>
                  <a:tcPr anchor="ctr"/>
                </a:tc>
                <a:tc>
                  <a:txBody>
                    <a:bodyPr/>
                    <a:lstStyle/>
                    <a:p>
                      <a:pPr algn="ctr"/>
                      <a:r>
                        <a:rPr lang="en-US" dirty="0"/>
                        <a:t>content</a:t>
                      </a:r>
                    </a:p>
                  </a:txBody>
                  <a:tcPr anchor="ctr"/>
                </a:tc>
                <a:extLst>
                  <a:ext uri="{0D108BD9-81ED-4DB2-BD59-A6C34878D82A}">
                    <a16:rowId xmlns:a16="http://schemas.microsoft.com/office/drawing/2014/main" val="3205436514"/>
                  </a:ext>
                </a:extLst>
              </a:tr>
            </a:tbl>
          </a:graphicData>
        </a:graphic>
      </p:graphicFrame>
    </p:spTree>
    <p:extLst>
      <p:ext uri="{BB962C8B-B14F-4D97-AF65-F5344CB8AC3E}">
        <p14:creationId xmlns:p14="http://schemas.microsoft.com/office/powerpoint/2010/main" val="1957687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itle 3">
            <a:extLst>
              <a:ext uri="{FF2B5EF4-FFF2-40B4-BE49-F238E27FC236}">
                <a16:creationId xmlns:a16="http://schemas.microsoft.com/office/drawing/2014/main" id="{8A27843D-27F7-8E46-0C61-6530CE834127}"/>
              </a:ext>
            </a:extLst>
          </p:cNvPr>
          <p:cNvSpPr>
            <a:spLocks noGrp="1"/>
          </p:cNvSpPr>
          <p:nvPr>
            <p:ph type="title"/>
          </p:nvPr>
        </p:nvSpPr>
        <p:spPr>
          <a:xfrm>
            <a:off x="505225" y="51360"/>
            <a:ext cx="10515600" cy="770637"/>
          </a:xfrm>
        </p:spPr>
        <p:txBody>
          <a:bodyPr/>
          <a:lstStyle/>
          <a:p>
            <a:r>
              <a:rPr lang="en-US" dirty="0">
                <a:cs typeface="Calibri Light"/>
              </a:rPr>
              <a:t>Table</a:t>
            </a:r>
            <a:endParaRPr lang="en-US" dirty="0"/>
          </a:p>
        </p:txBody>
      </p:sp>
      <p:graphicFrame>
        <p:nvGraphicFramePr>
          <p:cNvPr id="11" name="Content Placeholder 10">
            <a:extLst>
              <a:ext uri="{FF2B5EF4-FFF2-40B4-BE49-F238E27FC236}">
                <a16:creationId xmlns:a16="http://schemas.microsoft.com/office/drawing/2014/main" id="{5CE48024-79D1-E656-3130-A4049051113D}"/>
              </a:ext>
            </a:extLst>
          </p:cNvPr>
          <p:cNvGraphicFramePr>
            <a:graphicFrameLocks noGrp="1"/>
          </p:cNvGraphicFramePr>
          <p:nvPr>
            <p:ph idx="1"/>
            <p:extLst>
              <p:ext uri="{D42A27DB-BD31-4B8C-83A1-F6EECF244321}">
                <p14:modId xmlns:p14="http://schemas.microsoft.com/office/powerpoint/2010/main" val="3320605020"/>
              </p:ext>
            </p:extLst>
          </p:nvPr>
        </p:nvGraphicFramePr>
        <p:xfrm>
          <a:off x="1070663" y="1221121"/>
          <a:ext cx="6771477" cy="1554280"/>
        </p:xfrm>
        <a:graphic>
          <a:graphicData uri="http://schemas.openxmlformats.org/drawingml/2006/table">
            <a:tbl>
              <a:tblPr firstRow="1" bandRow="1">
                <a:tableStyleId>{00A15C55-8517-42AA-B614-E9B94910E393}</a:tableStyleId>
              </a:tblPr>
              <a:tblGrid>
                <a:gridCol w="2257159">
                  <a:extLst>
                    <a:ext uri="{9D8B030D-6E8A-4147-A177-3AD203B41FA5}">
                      <a16:colId xmlns:a16="http://schemas.microsoft.com/office/drawing/2014/main" val="2104706581"/>
                    </a:ext>
                  </a:extLst>
                </a:gridCol>
                <a:gridCol w="2257159">
                  <a:extLst>
                    <a:ext uri="{9D8B030D-6E8A-4147-A177-3AD203B41FA5}">
                      <a16:colId xmlns:a16="http://schemas.microsoft.com/office/drawing/2014/main" val="1455968033"/>
                    </a:ext>
                  </a:extLst>
                </a:gridCol>
                <a:gridCol w="2257159">
                  <a:extLst>
                    <a:ext uri="{9D8B030D-6E8A-4147-A177-3AD203B41FA5}">
                      <a16:colId xmlns:a16="http://schemas.microsoft.com/office/drawing/2014/main" val="3164585000"/>
                    </a:ext>
                  </a:extLst>
                </a:gridCol>
              </a:tblGrid>
              <a:tr h="388570">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Length</a:t>
                      </a:r>
                    </a:p>
                  </a:txBody>
                  <a:tcPr anchor="ctr"/>
                </a:tc>
                <a:extLst>
                  <a:ext uri="{0D108BD9-81ED-4DB2-BD59-A6C34878D82A}">
                    <a16:rowId xmlns:a16="http://schemas.microsoft.com/office/drawing/2014/main" val="3339037080"/>
                  </a:ext>
                </a:extLst>
              </a:tr>
              <a:tr h="388570">
                <a:tc>
                  <a:txBody>
                    <a:bodyPr/>
                    <a:lstStyle/>
                    <a:p>
                      <a:pPr algn="ctr"/>
                      <a:r>
                        <a:rPr lang="en-US" dirty="0" err="1"/>
                        <a:t>user_id</a:t>
                      </a:r>
                      <a:endParaRPr lang="en-US" dirty="0"/>
                    </a:p>
                  </a:txBody>
                  <a:tcPr anchor="ctr"/>
                </a:tc>
                <a:tc>
                  <a:txBody>
                    <a:bodyPr/>
                    <a:lstStyle/>
                    <a:p>
                      <a:pPr algn="ctr"/>
                      <a:r>
                        <a:rPr lang="en-US" dirty="0"/>
                        <a:t>INT</a:t>
                      </a:r>
                    </a:p>
                  </a:txBody>
                  <a:tcPr anchor="ctr"/>
                </a:tc>
                <a:tc>
                  <a:txBody>
                    <a:bodyPr/>
                    <a:lstStyle/>
                    <a:p>
                      <a:pPr algn="ctr"/>
                      <a:r>
                        <a:rPr lang="en-US" dirty="0"/>
                        <a:t>11</a:t>
                      </a:r>
                    </a:p>
                  </a:txBody>
                  <a:tcPr anchor="ctr"/>
                </a:tc>
                <a:extLst>
                  <a:ext uri="{0D108BD9-81ED-4DB2-BD59-A6C34878D82A}">
                    <a16:rowId xmlns:a16="http://schemas.microsoft.com/office/drawing/2014/main" val="1636092408"/>
                  </a:ext>
                </a:extLst>
              </a:tr>
              <a:tr h="388570">
                <a:tc>
                  <a:txBody>
                    <a:bodyPr/>
                    <a:lstStyle/>
                    <a:p>
                      <a:pPr algn="ctr"/>
                      <a:r>
                        <a:rPr lang="en-US" dirty="0"/>
                        <a:t>username</a:t>
                      </a:r>
                    </a:p>
                  </a:txBody>
                  <a:tcPr anchor="ctr"/>
                </a:tc>
                <a:tc>
                  <a:txBody>
                    <a:bodyPr/>
                    <a:lstStyle/>
                    <a:p>
                      <a:pPr algn="ctr"/>
                      <a:r>
                        <a:rPr lang="en-US" dirty="0"/>
                        <a:t>VARCHAR</a:t>
                      </a:r>
                    </a:p>
                  </a:txBody>
                  <a:tcPr anchor="ctr"/>
                </a:tc>
                <a:tc>
                  <a:txBody>
                    <a:bodyPr/>
                    <a:lstStyle/>
                    <a:p>
                      <a:pPr algn="ctr"/>
                      <a:r>
                        <a:rPr lang="en-US" dirty="0"/>
                        <a:t>20</a:t>
                      </a:r>
                    </a:p>
                  </a:txBody>
                  <a:tcPr anchor="ctr"/>
                </a:tc>
                <a:extLst>
                  <a:ext uri="{0D108BD9-81ED-4DB2-BD59-A6C34878D82A}">
                    <a16:rowId xmlns:a16="http://schemas.microsoft.com/office/drawing/2014/main" val="3418999245"/>
                  </a:ext>
                </a:extLst>
              </a:tr>
              <a:tr h="388570">
                <a:tc>
                  <a:txBody>
                    <a:bodyPr/>
                    <a:lstStyle/>
                    <a:p>
                      <a:pPr algn="ctr"/>
                      <a:r>
                        <a:rPr lang="en-US" dirty="0" err="1"/>
                        <a:t>login_password</a:t>
                      </a:r>
                      <a:endParaRPr lang="en-US" dirty="0"/>
                    </a:p>
                  </a:txBody>
                  <a:tcPr anchor="ctr"/>
                </a:tc>
                <a:tc>
                  <a:txBody>
                    <a:bodyPr/>
                    <a:lstStyle/>
                    <a:p>
                      <a:pPr algn="ctr"/>
                      <a:r>
                        <a:rPr lang="en-US" dirty="0"/>
                        <a:t>VHARCHAR</a:t>
                      </a:r>
                    </a:p>
                  </a:txBody>
                  <a:tcPr anchor="ctr"/>
                </a:tc>
                <a:tc>
                  <a:txBody>
                    <a:bodyPr/>
                    <a:lstStyle/>
                    <a:p>
                      <a:pPr algn="ctr"/>
                      <a:r>
                        <a:rPr lang="en-US" dirty="0"/>
                        <a:t>15</a:t>
                      </a:r>
                    </a:p>
                  </a:txBody>
                  <a:tcPr anchor="ctr"/>
                </a:tc>
                <a:extLst>
                  <a:ext uri="{0D108BD9-81ED-4DB2-BD59-A6C34878D82A}">
                    <a16:rowId xmlns:a16="http://schemas.microsoft.com/office/drawing/2014/main" val="715707947"/>
                  </a:ext>
                </a:extLst>
              </a:tr>
            </a:tbl>
          </a:graphicData>
        </a:graphic>
      </p:graphicFrame>
      <p:sp>
        <p:nvSpPr>
          <p:cNvPr id="14" name="TextBox 13">
            <a:extLst>
              <a:ext uri="{FF2B5EF4-FFF2-40B4-BE49-F238E27FC236}">
                <a16:creationId xmlns:a16="http://schemas.microsoft.com/office/drawing/2014/main" id="{23ABA8E7-E42A-D233-C44F-7E03D78D16AC}"/>
              </a:ext>
            </a:extLst>
          </p:cNvPr>
          <p:cNvSpPr txBox="1"/>
          <p:nvPr/>
        </p:nvSpPr>
        <p:spPr>
          <a:xfrm>
            <a:off x="1070663" y="760317"/>
            <a:ext cx="271220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user_login</a:t>
            </a:r>
            <a:endParaRPr lang="en-US" sz="2400" dirty="0"/>
          </a:p>
        </p:txBody>
      </p:sp>
      <p:sp>
        <p:nvSpPr>
          <p:cNvPr id="19" name="TextBox 18">
            <a:extLst>
              <a:ext uri="{FF2B5EF4-FFF2-40B4-BE49-F238E27FC236}">
                <a16:creationId xmlns:a16="http://schemas.microsoft.com/office/drawing/2014/main" id="{0EA16A9B-F0AB-DD68-2B55-272B0CFBB949}"/>
              </a:ext>
            </a:extLst>
          </p:cNvPr>
          <p:cNvSpPr txBox="1"/>
          <p:nvPr/>
        </p:nvSpPr>
        <p:spPr>
          <a:xfrm>
            <a:off x="1070662" y="2800727"/>
            <a:ext cx="271220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book_info</a:t>
            </a:r>
            <a:endParaRPr lang="en-US" sz="2400" dirty="0"/>
          </a:p>
        </p:txBody>
      </p:sp>
      <p:graphicFrame>
        <p:nvGraphicFramePr>
          <p:cNvPr id="20" name="Table 19">
            <a:extLst>
              <a:ext uri="{FF2B5EF4-FFF2-40B4-BE49-F238E27FC236}">
                <a16:creationId xmlns:a16="http://schemas.microsoft.com/office/drawing/2014/main" id="{2CA14BA9-8D47-7692-D570-8CB005FE0D46}"/>
              </a:ext>
            </a:extLst>
          </p:cNvPr>
          <p:cNvGraphicFramePr>
            <a:graphicFrameLocks noGrp="1"/>
          </p:cNvGraphicFramePr>
          <p:nvPr>
            <p:extLst>
              <p:ext uri="{D42A27DB-BD31-4B8C-83A1-F6EECF244321}">
                <p14:modId xmlns:p14="http://schemas.microsoft.com/office/powerpoint/2010/main" val="589248645"/>
              </p:ext>
            </p:extLst>
          </p:nvPr>
        </p:nvGraphicFramePr>
        <p:xfrm>
          <a:off x="1070662" y="3270488"/>
          <a:ext cx="7969701" cy="3291840"/>
        </p:xfrm>
        <a:graphic>
          <a:graphicData uri="http://schemas.openxmlformats.org/drawingml/2006/table">
            <a:tbl>
              <a:tblPr firstRow="1" bandRow="1">
                <a:tableStyleId>{00A15C55-8517-42AA-B614-E9B94910E393}</a:tableStyleId>
              </a:tblPr>
              <a:tblGrid>
                <a:gridCol w="2656567">
                  <a:extLst>
                    <a:ext uri="{9D8B030D-6E8A-4147-A177-3AD203B41FA5}">
                      <a16:colId xmlns:a16="http://schemas.microsoft.com/office/drawing/2014/main" val="2437323718"/>
                    </a:ext>
                  </a:extLst>
                </a:gridCol>
                <a:gridCol w="2656567">
                  <a:extLst>
                    <a:ext uri="{9D8B030D-6E8A-4147-A177-3AD203B41FA5}">
                      <a16:colId xmlns:a16="http://schemas.microsoft.com/office/drawing/2014/main" val="2602653883"/>
                    </a:ext>
                  </a:extLst>
                </a:gridCol>
                <a:gridCol w="2656567">
                  <a:extLst>
                    <a:ext uri="{9D8B030D-6E8A-4147-A177-3AD203B41FA5}">
                      <a16:colId xmlns:a16="http://schemas.microsoft.com/office/drawing/2014/main" val="909277002"/>
                    </a:ext>
                  </a:extLst>
                </a:gridCol>
              </a:tblGrid>
              <a:tr h="328908">
                <a:tc>
                  <a:txBody>
                    <a:bodyPr/>
                    <a:lstStyle/>
                    <a:p>
                      <a:pPr algn="ctr"/>
                      <a:r>
                        <a:rPr lang="en-US" dirty="0"/>
                        <a:t>Name</a:t>
                      </a:r>
                    </a:p>
                  </a:txBody>
                  <a:tcPr/>
                </a:tc>
                <a:tc>
                  <a:txBody>
                    <a:bodyPr/>
                    <a:lstStyle/>
                    <a:p>
                      <a:pPr algn="ctr"/>
                      <a:r>
                        <a:rPr lang="en-US" dirty="0"/>
                        <a:t>Type</a:t>
                      </a:r>
                    </a:p>
                  </a:txBody>
                  <a:tcPr/>
                </a:tc>
                <a:tc>
                  <a:txBody>
                    <a:bodyPr/>
                    <a:lstStyle/>
                    <a:p>
                      <a:pPr algn="ctr"/>
                      <a:r>
                        <a:rPr lang="en-US" dirty="0"/>
                        <a:t>Length</a:t>
                      </a:r>
                    </a:p>
                  </a:txBody>
                  <a:tcPr/>
                </a:tc>
                <a:extLst>
                  <a:ext uri="{0D108BD9-81ED-4DB2-BD59-A6C34878D82A}">
                    <a16:rowId xmlns:a16="http://schemas.microsoft.com/office/drawing/2014/main" val="11181104"/>
                  </a:ext>
                </a:extLst>
              </a:tr>
              <a:tr h="328908">
                <a:tc>
                  <a:txBody>
                    <a:bodyPr/>
                    <a:lstStyle/>
                    <a:p>
                      <a:pPr algn="ctr"/>
                      <a:r>
                        <a:rPr lang="en-US" dirty="0" err="1"/>
                        <a:t>book_id</a:t>
                      </a:r>
                      <a:endParaRPr lang="en-US" dirty="0"/>
                    </a:p>
                  </a:txBody>
                  <a:tcPr/>
                </a:tc>
                <a:tc>
                  <a:txBody>
                    <a:bodyPr/>
                    <a:lstStyle/>
                    <a:p>
                      <a:pPr algn="ctr"/>
                      <a:r>
                        <a:rPr lang="en-US" dirty="0"/>
                        <a:t>INT</a:t>
                      </a:r>
                    </a:p>
                  </a:txBody>
                  <a:tcPr/>
                </a:tc>
                <a:tc>
                  <a:txBody>
                    <a:bodyPr/>
                    <a:lstStyle/>
                    <a:p>
                      <a:pPr algn="ctr"/>
                      <a:r>
                        <a:rPr lang="en-US" dirty="0"/>
                        <a:t>11</a:t>
                      </a:r>
                    </a:p>
                  </a:txBody>
                  <a:tcPr/>
                </a:tc>
                <a:extLst>
                  <a:ext uri="{0D108BD9-81ED-4DB2-BD59-A6C34878D82A}">
                    <a16:rowId xmlns:a16="http://schemas.microsoft.com/office/drawing/2014/main" val="3811888626"/>
                  </a:ext>
                </a:extLst>
              </a:tr>
              <a:tr h="328908">
                <a:tc>
                  <a:txBody>
                    <a:bodyPr/>
                    <a:lstStyle/>
                    <a:p>
                      <a:pPr algn="ctr"/>
                      <a:r>
                        <a:rPr lang="en-US" dirty="0" err="1"/>
                        <a:t>book_cover</a:t>
                      </a:r>
                      <a:endParaRPr lang="en-US" dirty="0"/>
                    </a:p>
                  </a:txBody>
                  <a:tcPr/>
                </a:tc>
                <a:tc>
                  <a:txBody>
                    <a:bodyPr/>
                    <a:lstStyle/>
                    <a:p>
                      <a:pPr algn="ctr"/>
                      <a:r>
                        <a:rPr lang="en-US" dirty="0"/>
                        <a:t>VARCHAR</a:t>
                      </a:r>
                    </a:p>
                  </a:txBody>
                  <a:tcPr/>
                </a:tc>
                <a:tc>
                  <a:txBody>
                    <a:bodyPr/>
                    <a:lstStyle/>
                    <a:p>
                      <a:pPr algn="ctr"/>
                      <a:r>
                        <a:rPr lang="en-US" dirty="0"/>
                        <a:t>255</a:t>
                      </a:r>
                    </a:p>
                  </a:txBody>
                  <a:tcPr/>
                </a:tc>
                <a:extLst>
                  <a:ext uri="{0D108BD9-81ED-4DB2-BD59-A6C34878D82A}">
                    <a16:rowId xmlns:a16="http://schemas.microsoft.com/office/drawing/2014/main" val="3816389472"/>
                  </a:ext>
                </a:extLst>
              </a:tr>
              <a:tr h="328908">
                <a:tc>
                  <a:txBody>
                    <a:bodyPr/>
                    <a:lstStyle/>
                    <a:p>
                      <a:pPr algn="ctr"/>
                      <a:r>
                        <a:rPr lang="en-US" dirty="0"/>
                        <a:t>title</a:t>
                      </a:r>
                    </a:p>
                  </a:txBody>
                  <a:tcPr/>
                </a:tc>
                <a:tc>
                  <a:txBody>
                    <a:bodyPr/>
                    <a:lstStyle/>
                    <a:p>
                      <a:pPr algn="ctr"/>
                      <a:r>
                        <a:rPr lang="en-US" dirty="0"/>
                        <a:t>VARCHAR</a:t>
                      </a:r>
                    </a:p>
                  </a:txBody>
                  <a:tcPr/>
                </a:tc>
                <a:tc>
                  <a:txBody>
                    <a:bodyPr/>
                    <a:lstStyle/>
                    <a:p>
                      <a:pPr algn="ctr"/>
                      <a:r>
                        <a:rPr lang="en-US" dirty="0"/>
                        <a:t>100</a:t>
                      </a:r>
                    </a:p>
                  </a:txBody>
                  <a:tcPr/>
                </a:tc>
                <a:extLst>
                  <a:ext uri="{0D108BD9-81ED-4DB2-BD59-A6C34878D82A}">
                    <a16:rowId xmlns:a16="http://schemas.microsoft.com/office/drawing/2014/main" val="1658481027"/>
                  </a:ext>
                </a:extLst>
              </a:tr>
              <a:tr h="328908">
                <a:tc>
                  <a:txBody>
                    <a:bodyPr/>
                    <a:lstStyle/>
                    <a:p>
                      <a:pPr algn="ctr"/>
                      <a:r>
                        <a:rPr lang="en-US" dirty="0"/>
                        <a:t>author</a:t>
                      </a:r>
                    </a:p>
                  </a:txBody>
                  <a:tcPr/>
                </a:tc>
                <a:tc>
                  <a:txBody>
                    <a:bodyPr/>
                    <a:lstStyle/>
                    <a:p>
                      <a:pPr algn="ctr"/>
                      <a:r>
                        <a:rPr lang="en-US" dirty="0"/>
                        <a:t>VARCHAR</a:t>
                      </a:r>
                    </a:p>
                  </a:txBody>
                  <a:tcPr/>
                </a:tc>
                <a:tc>
                  <a:txBody>
                    <a:bodyPr/>
                    <a:lstStyle/>
                    <a:p>
                      <a:pPr algn="ctr"/>
                      <a:r>
                        <a:rPr lang="en-US" dirty="0"/>
                        <a:t>100</a:t>
                      </a:r>
                    </a:p>
                  </a:txBody>
                  <a:tcPr/>
                </a:tc>
                <a:extLst>
                  <a:ext uri="{0D108BD9-81ED-4DB2-BD59-A6C34878D82A}">
                    <a16:rowId xmlns:a16="http://schemas.microsoft.com/office/drawing/2014/main" val="1216790076"/>
                  </a:ext>
                </a:extLst>
              </a:tr>
              <a:tr h="328908">
                <a:tc>
                  <a:txBody>
                    <a:bodyPr/>
                    <a:lstStyle/>
                    <a:p>
                      <a:pPr algn="ctr"/>
                      <a:r>
                        <a:rPr lang="en-US" dirty="0" err="1"/>
                        <a:t>pub_date</a:t>
                      </a:r>
                      <a:endParaRPr lang="en-US" dirty="0"/>
                    </a:p>
                  </a:txBody>
                  <a:tcPr/>
                </a:tc>
                <a:tc>
                  <a:txBody>
                    <a:bodyPr/>
                    <a:lstStyle/>
                    <a:p>
                      <a:pPr algn="ctr"/>
                      <a:r>
                        <a:rPr lang="en-US" dirty="0"/>
                        <a:t>DATE</a:t>
                      </a:r>
                    </a:p>
                  </a:txBody>
                  <a:tcPr/>
                </a:tc>
                <a:tc>
                  <a:txBody>
                    <a:bodyPr/>
                    <a:lstStyle/>
                    <a:p>
                      <a:pPr algn="ctr"/>
                      <a:endParaRPr lang="en-US" dirty="0"/>
                    </a:p>
                  </a:txBody>
                  <a:tcPr/>
                </a:tc>
                <a:extLst>
                  <a:ext uri="{0D108BD9-81ED-4DB2-BD59-A6C34878D82A}">
                    <a16:rowId xmlns:a16="http://schemas.microsoft.com/office/drawing/2014/main" val="2161840221"/>
                  </a:ext>
                </a:extLst>
              </a:tr>
              <a:tr h="328908">
                <a:tc>
                  <a:txBody>
                    <a:bodyPr/>
                    <a:lstStyle/>
                    <a:p>
                      <a:pPr algn="ctr"/>
                      <a:r>
                        <a:rPr lang="en-US" dirty="0"/>
                        <a:t>publisher</a:t>
                      </a:r>
                    </a:p>
                  </a:txBody>
                  <a:tcPr/>
                </a:tc>
                <a:tc>
                  <a:txBody>
                    <a:bodyPr/>
                    <a:lstStyle/>
                    <a:p>
                      <a:pPr algn="ctr"/>
                      <a:r>
                        <a:rPr lang="en-US" dirty="0"/>
                        <a:t>VARCHAR</a:t>
                      </a:r>
                    </a:p>
                  </a:txBody>
                  <a:tcPr/>
                </a:tc>
                <a:tc>
                  <a:txBody>
                    <a:bodyPr/>
                    <a:lstStyle/>
                    <a:p>
                      <a:pPr algn="ctr"/>
                      <a:r>
                        <a:rPr lang="en-US" dirty="0"/>
                        <a:t>100</a:t>
                      </a:r>
                    </a:p>
                  </a:txBody>
                  <a:tcPr/>
                </a:tc>
                <a:extLst>
                  <a:ext uri="{0D108BD9-81ED-4DB2-BD59-A6C34878D82A}">
                    <a16:rowId xmlns:a16="http://schemas.microsoft.com/office/drawing/2014/main" val="81461667"/>
                  </a:ext>
                </a:extLst>
              </a:tr>
              <a:tr h="328908">
                <a:tc>
                  <a:txBody>
                    <a:bodyPr/>
                    <a:lstStyle/>
                    <a:p>
                      <a:pPr algn="ctr"/>
                      <a:r>
                        <a:rPr lang="en-US" dirty="0" err="1"/>
                        <a:t>isbn</a:t>
                      </a:r>
                      <a:endParaRPr lang="en-US" dirty="0"/>
                    </a:p>
                  </a:txBody>
                  <a:tcPr/>
                </a:tc>
                <a:tc>
                  <a:txBody>
                    <a:bodyPr/>
                    <a:lstStyle/>
                    <a:p>
                      <a:pPr algn="ctr"/>
                      <a:r>
                        <a:rPr lang="en-US" dirty="0"/>
                        <a:t>VARCHAR</a:t>
                      </a:r>
                    </a:p>
                  </a:txBody>
                  <a:tcPr/>
                </a:tc>
                <a:tc>
                  <a:txBody>
                    <a:bodyPr/>
                    <a:lstStyle/>
                    <a:p>
                      <a:pPr algn="ctr"/>
                      <a:r>
                        <a:rPr lang="en-US" dirty="0"/>
                        <a:t>100</a:t>
                      </a:r>
                    </a:p>
                  </a:txBody>
                  <a:tcPr/>
                </a:tc>
                <a:extLst>
                  <a:ext uri="{0D108BD9-81ED-4DB2-BD59-A6C34878D82A}">
                    <a16:rowId xmlns:a16="http://schemas.microsoft.com/office/drawing/2014/main" val="769371535"/>
                  </a:ext>
                </a:extLst>
              </a:tr>
              <a:tr h="328908">
                <a:tc>
                  <a:txBody>
                    <a:bodyPr/>
                    <a:lstStyle/>
                    <a:p>
                      <a:pPr algn="ctr"/>
                      <a:r>
                        <a:rPr lang="en-US" dirty="0"/>
                        <a:t>summary</a:t>
                      </a:r>
                    </a:p>
                  </a:txBody>
                  <a:tcPr/>
                </a:tc>
                <a:tc>
                  <a:txBody>
                    <a:bodyPr/>
                    <a:lstStyle/>
                    <a:p>
                      <a:pPr algn="ctr"/>
                      <a:r>
                        <a:rPr lang="en-US" dirty="0"/>
                        <a:t>MEDIUMTEXT</a:t>
                      </a:r>
                    </a:p>
                  </a:txBody>
                  <a:tcPr/>
                </a:tc>
                <a:tc>
                  <a:txBody>
                    <a:bodyPr/>
                    <a:lstStyle/>
                    <a:p>
                      <a:pPr algn="ctr"/>
                      <a:endParaRPr lang="en-US" dirty="0"/>
                    </a:p>
                  </a:txBody>
                  <a:tcPr/>
                </a:tc>
                <a:extLst>
                  <a:ext uri="{0D108BD9-81ED-4DB2-BD59-A6C34878D82A}">
                    <a16:rowId xmlns:a16="http://schemas.microsoft.com/office/drawing/2014/main" val="832076824"/>
                  </a:ext>
                </a:extLst>
              </a:tr>
            </a:tbl>
          </a:graphicData>
        </a:graphic>
      </p:graphicFrame>
    </p:spTree>
    <p:extLst>
      <p:ext uri="{BB962C8B-B14F-4D97-AF65-F5344CB8AC3E}">
        <p14:creationId xmlns:p14="http://schemas.microsoft.com/office/powerpoint/2010/main" val="1207025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828161" y="110889"/>
            <a:ext cx="10515600" cy="1325563"/>
          </a:xfrm>
        </p:spPr>
        <p:txBody>
          <a:bodyPr>
            <a:normAutofit/>
          </a:bodyPr>
          <a:lstStyle/>
          <a:p>
            <a:r>
              <a:rPr lang="en-US" dirty="0">
                <a:ea typeface="Calibri Light"/>
                <a:cs typeface="Calibri Light"/>
              </a:rPr>
              <a:t>Constraints</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930060-01A6-332C-97DB-6E7DD8B870DE}"/>
              </a:ext>
            </a:extLst>
          </p:cNvPr>
          <p:cNvSpPr>
            <a:spLocks noGrp="1"/>
          </p:cNvSpPr>
          <p:nvPr>
            <p:ph idx="1"/>
          </p:nvPr>
        </p:nvSpPr>
        <p:spPr>
          <a:xfrm>
            <a:off x="838199" y="1472339"/>
            <a:ext cx="10505561" cy="4355024"/>
          </a:xfrm>
        </p:spPr>
        <p:txBody>
          <a:bodyPr vert="horz" lIns="91440" tIns="45720" rIns="91440" bIns="45720" rtlCol="0" anchor="t">
            <a:normAutofit fontScale="77500" lnSpcReduction="20000"/>
          </a:bodyPr>
          <a:lstStyle/>
          <a:p>
            <a:r>
              <a:rPr lang="en-US" b="1" dirty="0">
                <a:ea typeface="Calibri"/>
                <a:cs typeface="Calibri"/>
              </a:rPr>
              <a:t>Entity integrity constraint:</a:t>
            </a:r>
          </a:p>
          <a:p>
            <a:pPr marL="0" indent="0">
              <a:buNone/>
            </a:pPr>
            <a:r>
              <a:rPr lang="en-US" dirty="0">
                <a:ea typeface="Calibri"/>
                <a:cs typeface="Calibri"/>
              </a:rPr>
              <a:t>Every </a:t>
            </a:r>
            <a:r>
              <a:rPr lang="en-US" dirty="0" err="1">
                <a:ea typeface="Calibri"/>
                <a:cs typeface="Calibri"/>
              </a:rPr>
              <a:t>User_login</a:t>
            </a:r>
            <a:r>
              <a:rPr lang="en-US" dirty="0">
                <a:ea typeface="Calibri"/>
                <a:cs typeface="Calibri"/>
              </a:rPr>
              <a:t> record must have a value for </a:t>
            </a:r>
            <a:r>
              <a:rPr lang="en-US" dirty="0" err="1">
                <a:ea typeface="Calibri"/>
                <a:cs typeface="Calibri"/>
              </a:rPr>
              <a:t>user_id</a:t>
            </a:r>
            <a:r>
              <a:rPr lang="en-US" dirty="0">
                <a:ea typeface="Calibri"/>
                <a:cs typeface="Calibri"/>
              </a:rPr>
              <a:t>;</a:t>
            </a:r>
          </a:p>
          <a:p>
            <a:pPr marL="0" indent="0">
              <a:buNone/>
            </a:pPr>
            <a:r>
              <a:rPr lang="en-US" dirty="0">
                <a:ea typeface="Calibri"/>
                <a:cs typeface="Calibri"/>
              </a:rPr>
              <a:t>Every </a:t>
            </a:r>
            <a:r>
              <a:rPr lang="en-US" dirty="0" err="1">
                <a:ea typeface="Calibri"/>
                <a:cs typeface="Calibri"/>
              </a:rPr>
              <a:t>Book_info</a:t>
            </a:r>
            <a:r>
              <a:rPr lang="en-US" dirty="0">
                <a:ea typeface="Calibri"/>
                <a:cs typeface="Calibri"/>
              </a:rPr>
              <a:t> record must have a value for </a:t>
            </a:r>
            <a:r>
              <a:rPr lang="en-US" dirty="0" err="1">
                <a:ea typeface="Calibri"/>
                <a:cs typeface="Calibri"/>
              </a:rPr>
              <a:t>book_id</a:t>
            </a:r>
            <a:r>
              <a:rPr lang="en-US" dirty="0">
                <a:ea typeface="Calibri"/>
                <a:cs typeface="Calibri"/>
              </a:rPr>
              <a:t>;</a:t>
            </a:r>
          </a:p>
          <a:p>
            <a:r>
              <a:rPr lang="en-US" b="1" dirty="0">
                <a:ea typeface="Calibri"/>
                <a:cs typeface="Calibri"/>
              </a:rPr>
              <a:t>Uniqueness Constraint:</a:t>
            </a:r>
          </a:p>
          <a:p>
            <a:pPr marL="0" indent="0">
              <a:buNone/>
            </a:pPr>
            <a:r>
              <a:rPr lang="en-US" dirty="0">
                <a:ea typeface="Calibri"/>
                <a:cs typeface="Calibri"/>
              </a:rPr>
              <a:t>Every </a:t>
            </a:r>
            <a:r>
              <a:rPr lang="en-US" dirty="0" err="1">
                <a:ea typeface="Calibri"/>
                <a:cs typeface="Calibri"/>
              </a:rPr>
              <a:t>user_id</a:t>
            </a:r>
            <a:r>
              <a:rPr lang="en-US" dirty="0">
                <a:ea typeface="Calibri"/>
                <a:cs typeface="Calibri"/>
              </a:rPr>
              <a:t> should be unique for each </a:t>
            </a:r>
            <a:r>
              <a:rPr lang="en-US" dirty="0" err="1">
                <a:ea typeface="Calibri"/>
                <a:cs typeface="Calibri"/>
              </a:rPr>
              <a:t>user_login</a:t>
            </a:r>
            <a:r>
              <a:rPr lang="en-US" dirty="0">
                <a:ea typeface="Calibri"/>
                <a:cs typeface="Calibri"/>
              </a:rPr>
              <a:t> record;</a:t>
            </a:r>
          </a:p>
          <a:p>
            <a:pPr marL="0" indent="0">
              <a:buNone/>
            </a:pPr>
            <a:r>
              <a:rPr lang="en-US" dirty="0">
                <a:ea typeface="Calibri"/>
                <a:cs typeface="Calibri"/>
              </a:rPr>
              <a:t>Every </a:t>
            </a:r>
            <a:r>
              <a:rPr lang="en-US" dirty="0" err="1">
                <a:ea typeface="Calibri"/>
                <a:cs typeface="Calibri"/>
              </a:rPr>
              <a:t>book_id</a:t>
            </a:r>
            <a:r>
              <a:rPr lang="en-US" dirty="0">
                <a:ea typeface="Calibri"/>
                <a:cs typeface="Calibri"/>
              </a:rPr>
              <a:t> should be unique for each </a:t>
            </a:r>
            <a:r>
              <a:rPr lang="en-US" dirty="0" err="1">
                <a:ea typeface="Calibri"/>
                <a:cs typeface="Calibri"/>
              </a:rPr>
              <a:t>Book_info</a:t>
            </a:r>
            <a:r>
              <a:rPr lang="en-US" dirty="0">
                <a:ea typeface="Calibri"/>
                <a:cs typeface="Calibri"/>
              </a:rPr>
              <a:t> record;</a:t>
            </a:r>
          </a:p>
          <a:p>
            <a:r>
              <a:rPr lang="en-US" b="1" dirty="0">
                <a:ea typeface="Calibri"/>
                <a:cs typeface="Calibri"/>
              </a:rPr>
              <a:t>Referential integrity constraint</a:t>
            </a:r>
            <a:r>
              <a:rPr lang="en-US" dirty="0">
                <a:ea typeface="Calibri"/>
                <a:cs typeface="Calibri"/>
              </a:rPr>
              <a:t>:</a:t>
            </a:r>
          </a:p>
          <a:p>
            <a:pPr marL="0" indent="0">
              <a:buNone/>
            </a:pPr>
            <a:r>
              <a:rPr lang="en-US" dirty="0">
                <a:ea typeface="Calibri"/>
                <a:cs typeface="Calibri"/>
              </a:rPr>
              <a:t>The value of </a:t>
            </a:r>
            <a:r>
              <a:rPr lang="en-US" dirty="0" err="1">
                <a:ea typeface="Calibri"/>
                <a:cs typeface="Calibri"/>
              </a:rPr>
              <a:t>book_id</a:t>
            </a:r>
            <a:r>
              <a:rPr lang="en-US" dirty="0">
                <a:ea typeface="Calibri"/>
                <a:cs typeface="Calibri"/>
              </a:rPr>
              <a:t> in </a:t>
            </a:r>
            <a:r>
              <a:rPr lang="en-US" dirty="0" err="1">
                <a:ea typeface="Calibri"/>
                <a:cs typeface="Calibri"/>
              </a:rPr>
              <a:t>genre_tags</a:t>
            </a:r>
            <a:r>
              <a:rPr lang="en-US" dirty="0">
                <a:ea typeface="Calibri"/>
                <a:cs typeface="Calibri"/>
              </a:rPr>
              <a:t> record must relate to </a:t>
            </a:r>
            <a:r>
              <a:rPr lang="en-US" altLang="zh-CN" dirty="0" err="1">
                <a:ea typeface="Calibri"/>
                <a:cs typeface="Calibri"/>
              </a:rPr>
              <a:t>book_id</a:t>
            </a:r>
            <a:r>
              <a:rPr lang="zh-CN" altLang="en-US" dirty="0">
                <a:ea typeface="Calibri"/>
                <a:cs typeface="Calibri"/>
              </a:rPr>
              <a:t> </a:t>
            </a:r>
            <a:r>
              <a:rPr lang="en-US" altLang="zh-CN" dirty="0">
                <a:ea typeface="Calibri"/>
                <a:cs typeface="Calibri"/>
              </a:rPr>
              <a:t>in</a:t>
            </a:r>
            <a:r>
              <a:rPr lang="zh-CN" altLang="en-US" dirty="0">
                <a:ea typeface="Calibri"/>
                <a:cs typeface="Calibri"/>
              </a:rPr>
              <a:t> </a:t>
            </a:r>
            <a:r>
              <a:rPr lang="en-US" dirty="0">
                <a:ea typeface="Calibri"/>
                <a:cs typeface="Calibri"/>
              </a:rPr>
              <a:t>the </a:t>
            </a:r>
            <a:r>
              <a:rPr lang="en-US" dirty="0" err="1">
                <a:ea typeface="Calibri"/>
                <a:cs typeface="Calibri"/>
              </a:rPr>
              <a:t>book_info</a:t>
            </a:r>
            <a:r>
              <a:rPr lang="en-US" dirty="0">
                <a:ea typeface="Calibri"/>
                <a:cs typeface="Calibri"/>
              </a:rPr>
              <a:t> record;</a:t>
            </a:r>
          </a:p>
          <a:p>
            <a:pPr marL="0" indent="0">
              <a:buNone/>
            </a:pPr>
            <a:r>
              <a:rPr lang="en-US" dirty="0">
                <a:ea typeface="Calibri"/>
                <a:cs typeface="Calibri"/>
              </a:rPr>
              <a:t>The value of </a:t>
            </a:r>
            <a:r>
              <a:rPr lang="en-US" dirty="0" err="1">
                <a:ea typeface="Calibri"/>
                <a:cs typeface="Calibri"/>
              </a:rPr>
              <a:t>user_id</a:t>
            </a:r>
            <a:r>
              <a:rPr lang="en-US" dirty="0">
                <a:ea typeface="Calibri"/>
                <a:cs typeface="Calibri"/>
              </a:rPr>
              <a:t> in library record must relate to the </a:t>
            </a:r>
            <a:r>
              <a:rPr lang="en-US" altLang="zh-CN" dirty="0" err="1">
                <a:ea typeface="Calibri"/>
                <a:cs typeface="Calibri"/>
              </a:rPr>
              <a:t>user_id</a:t>
            </a:r>
            <a:r>
              <a:rPr lang="zh-CN" altLang="en-US" dirty="0">
                <a:ea typeface="Calibri"/>
                <a:cs typeface="Calibri"/>
              </a:rPr>
              <a:t> </a:t>
            </a:r>
            <a:r>
              <a:rPr lang="en-US" altLang="zh-CN" dirty="0">
                <a:ea typeface="Calibri"/>
                <a:cs typeface="Calibri"/>
              </a:rPr>
              <a:t>in</a:t>
            </a:r>
            <a:r>
              <a:rPr lang="zh-CN" altLang="en-US" dirty="0">
                <a:ea typeface="Calibri"/>
                <a:cs typeface="Calibri"/>
              </a:rPr>
              <a:t> </a:t>
            </a:r>
            <a:r>
              <a:rPr lang="en-US" altLang="zh-CN" dirty="0">
                <a:ea typeface="Calibri"/>
                <a:cs typeface="Calibri"/>
              </a:rPr>
              <a:t>the</a:t>
            </a:r>
            <a:r>
              <a:rPr lang="zh-CN" altLang="en-US" dirty="0">
                <a:ea typeface="Calibri"/>
                <a:cs typeface="Calibri"/>
              </a:rPr>
              <a:t> </a:t>
            </a:r>
            <a:r>
              <a:rPr lang="en-US" dirty="0" err="1">
                <a:ea typeface="Calibri"/>
                <a:cs typeface="Calibri"/>
              </a:rPr>
              <a:t>user_login</a:t>
            </a:r>
            <a:r>
              <a:rPr lang="en-US" dirty="0">
                <a:ea typeface="Calibri"/>
                <a:cs typeface="Calibri"/>
              </a:rPr>
              <a:t> record and the value of </a:t>
            </a:r>
            <a:r>
              <a:rPr lang="en-US" dirty="0" err="1">
                <a:ea typeface="Calibri"/>
                <a:cs typeface="Calibri"/>
              </a:rPr>
              <a:t>book_id</a:t>
            </a:r>
            <a:r>
              <a:rPr lang="en-US" dirty="0">
                <a:ea typeface="Calibri"/>
                <a:cs typeface="Calibri"/>
              </a:rPr>
              <a:t> in library record must related to the </a:t>
            </a:r>
            <a:r>
              <a:rPr lang="en-US" altLang="zh-CN" dirty="0" err="1">
                <a:ea typeface="Calibri"/>
                <a:cs typeface="Calibri"/>
              </a:rPr>
              <a:t>book_id</a:t>
            </a:r>
            <a:r>
              <a:rPr lang="zh-CN" altLang="en-US" dirty="0">
                <a:ea typeface="Calibri"/>
                <a:cs typeface="Calibri"/>
              </a:rPr>
              <a:t> </a:t>
            </a:r>
            <a:r>
              <a:rPr lang="en-US" altLang="zh-CN" dirty="0">
                <a:ea typeface="Calibri"/>
                <a:cs typeface="Calibri"/>
              </a:rPr>
              <a:t>in</a:t>
            </a:r>
            <a:r>
              <a:rPr lang="zh-CN" altLang="en-US" dirty="0">
                <a:ea typeface="Calibri"/>
                <a:cs typeface="Calibri"/>
              </a:rPr>
              <a:t> </a:t>
            </a:r>
            <a:r>
              <a:rPr lang="en-US" dirty="0" err="1">
                <a:ea typeface="Calibri"/>
                <a:cs typeface="Calibri"/>
              </a:rPr>
              <a:t>book_info</a:t>
            </a:r>
            <a:r>
              <a:rPr lang="en-US" dirty="0">
                <a:ea typeface="Calibri"/>
                <a:cs typeface="Calibri"/>
              </a:rPr>
              <a:t> record;</a:t>
            </a:r>
          </a:p>
          <a:p>
            <a:pPr marL="0" indent="0">
              <a:buNone/>
            </a:pPr>
            <a:r>
              <a:rPr lang="en-US" dirty="0">
                <a:ea typeface="Calibri"/>
                <a:cs typeface="Calibri"/>
              </a:rPr>
              <a:t>The value of </a:t>
            </a:r>
            <a:r>
              <a:rPr lang="en-US" dirty="0" err="1">
                <a:ea typeface="Calibri"/>
                <a:cs typeface="Calibri"/>
              </a:rPr>
              <a:t>book_id</a:t>
            </a:r>
            <a:r>
              <a:rPr lang="en-US" dirty="0">
                <a:ea typeface="Calibri"/>
                <a:cs typeface="Calibri"/>
              </a:rPr>
              <a:t> in </a:t>
            </a:r>
            <a:r>
              <a:rPr lang="en-US" dirty="0" err="1">
                <a:ea typeface="Calibri"/>
                <a:cs typeface="Calibri"/>
              </a:rPr>
              <a:t>book_content</a:t>
            </a:r>
            <a:r>
              <a:rPr lang="en-US" dirty="0">
                <a:ea typeface="Calibri"/>
                <a:cs typeface="Calibri"/>
              </a:rPr>
              <a:t> record must relate to the</a:t>
            </a:r>
            <a:r>
              <a:rPr lang="zh-CN" altLang="en-US" dirty="0">
                <a:ea typeface="Calibri"/>
                <a:cs typeface="Calibri"/>
              </a:rPr>
              <a:t> </a:t>
            </a:r>
            <a:r>
              <a:rPr lang="en-US" altLang="zh-CN" dirty="0" err="1">
                <a:ea typeface="Calibri"/>
                <a:cs typeface="Calibri"/>
              </a:rPr>
              <a:t>book_id</a:t>
            </a:r>
            <a:r>
              <a:rPr lang="zh-CN" altLang="en-US" dirty="0">
                <a:ea typeface="Calibri"/>
                <a:cs typeface="Calibri"/>
              </a:rPr>
              <a:t> </a:t>
            </a:r>
            <a:r>
              <a:rPr lang="en-US" altLang="zh-CN" dirty="0">
                <a:ea typeface="Calibri"/>
                <a:cs typeface="Calibri"/>
              </a:rPr>
              <a:t>in</a:t>
            </a:r>
            <a:r>
              <a:rPr lang="en-US" dirty="0">
                <a:ea typeface="Calibri"/>
                <a:cs typeface="Calibri"/>
              </a:rPr>
              <a:t> </a:t>
            </a:r>
            <a:r>
              <a:rPr lang="en-US" altLang="zh-CN" dirty="0">
                <a:ea typeface="Calibri"/>
                <a:cs typeface="Calibri"/>
              </a:rPr>
              <a:t>the </a:t>
            </a:r>
            <a:r>
              <a:rPr lang="en-US" dirty="0" err="1">
                <a:ea typeface="Calibri"/>
                <a:cs typeface="Calibri"/>
              </a:rPr>
              <a:t>book_info</a:t>
            </a:r>
            <a:r>
              <a:rPr lang="en-US" dirty="0">
                <a:ea typeface="Calibri"/>
                <a:cs typeface="Calibri"/>
              </a:rPr>
              <a:t> record.</a:t>
            </a:r>
          </a:p>
          <a:p>
            <a:pPr marL="0" indent="0">
              <a:buNone/>
            </a:pPr>
            <a:endParaRPr lang="en-US" dirty="0">
              <a:ea typeface="Calibri"/>
              <a:cs typeface="Calibri"/>
            </a:endParaRPr>
          </a:p>
        </p:txBody>
      </p:sp>
    </p:spTree>
    <p:extLst>
      <p:ext uri="{BB962C8B-B14F-4D97-AF65-F5344CB8AC3E}">
        <p14:creationId xmlns:p14="http://schemas.microsoft.com/office/powerpoint/2010/main" val="168876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151996" y="226094"/>
            <a:ext cx="4083433" cy="730499"/>
          </a:xfrm>
        </p:spPr>
        <p:txBody>
          <a:bodyPr>
            <a:normAutofit/>
          </a:bodyPr>
          <a:lstStyle/>
          <a:p>
            <a:r>
              <a:rPr lang="en-US" dirty="0">
                <a:ea typeface="Calibri Light"/>
                <a:cs typeface="Calibri Light"/>
              </a:rPr>
              <a:t>ER/ERR diagram</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id="{491B671A-2524-0C78-CF43-D49FE6F5BE2D}"/>
              </a:ext>
            </a:extLst>
          </p:cNvPr>
          <p:cNvGrpSpPr/>
          <p:nvPr/>
        </p:nvGrpSpPr>
        <p:grpSpPr>
          <a:xfrm>
            <a:off x="1745432" y="211261"/>
            <a:ext cx="10041402" cy="6072182"/>
            <a:chOff x="1695952" y="603674"/>
            <a:chExt cx="10041402" cy="6072182"/>
          </a:xfrm>
        </p:grpSpPr>
        <p:sp>
          <p:nvSpPr>
            <p:cNvPr id="159" name="Oval 158">
              <a:extLst>
                <a:ext uri="{FF2B5EF4-FFF2-40B4-BE49-F238E27FC236}">
                  <a16:creationId xmlns:a16="http://schemas.microsoft.com/office/drawing/2014/main" id="{62D427F3-02F2-3D70-BC1D-6E761CD33E0C}"/>
                </a:ext>
              </a:extLst>
            </p:cNvPr>
            <p:cNvSpPr/>
            <p:nvPr/>
          </p:nvSpPr>
          <p:spPr>
            <a:xfrm>
              <a:off x="4396802" y="5974441"/>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u="sng" dirty="0" err="1"/>
                <a:t>User_id</a:t>
              </a:r>
              <a:endParaRPr lang="en-US" sz="1200" u="sng" dirty="0"/>
            </a:p>
          </p:txBody>
        </p:sp>
        <p:sp>
          <p:nvSpPr>
            <p:cNvPr id="186" name="Rectangle 185">
              <a:extLst>
                <a:ext uri="{FF2B5EF4-FFF2-40B4-BE49-F238E27FC236}">
                  <a16:creationId xmlns:a16="http://schemas.microsoft.com/office/drawing/2014/main" id="{F59B6DCD-C476-971E-E515-11AE774EA2E1}"/>
                </a:ext>
              </a:extLst>
            </p:cNvPr>
            <p:cNvSpPr/>
            <p:nvPr/>
          </p:nvSpPr>
          <p:spPr>
            <a:xfrm>
              <a:off x="4923989" y="3042276"/>
              <a:ext cx="1363851" cy="623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User</a:t>
              </a:r>
              <a:endParaRPr lang="en-US" sz="1600" dirty="0"/>
            </a:p>
          </p:txBody>
        </p:sp>
        <p:sp>
          <p:nvSpPr>
            <p:cNvPr id="187" name="Decision 186">
              <a:extLst>
                <a:ext uri="{FF2B5EF4-FFF2-40B4-BE49-F238E27FC236}">
                  <a16:creationId xmlns:a16="http://schemas.microsoft.com/office/drawing/2014/main" id="{642C1282-04B6-8EE2-2AC5-784F148E3D50}"/>
                </a:ext>
              </a:extLst>
            </p:cNvPr>
            <p:cNvSpPr/>
            <p:nvPr/>
          </p:nvSpPr>
          <p:spPr>
            <a:xfrm>
              <a:off x="5075182" y="3881099"/>
              <a:ext cx="1061463" cy="733663"/>
            </a:xfrm>
            <a:prstGeom prst="flowChartDecision">
              <a:avLst/>
            </a:prstGeom>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zh-CN" sz="1200" dirty="0"/>
                <a:t>Login</a:t>
              </a:r>
              <a:endParaRPr lang="en-US" sz="1200" dirty="0"/>
            </a:p>
          </p:txBody>
        </p:sp>
        <p:cxnSp>
          <p:nvCxnSpPr>
            <p:cNvPr id="188" name="Straight Connector 187">
              <a:extLst>
                <a:ext uri="{FF2B5EF4-FFF2-40B4-BE49-F238E27FC236}">
                  <a16:creationId xmlns:a16="http://schemas.microsoft.com/office/drawing/2014/main" id="{CF117DD8-2342-3A24-A167-9892EC8630AA}"/>
                </a:ext>
              </a:extLst>
            </p:cNvPr>
            <p:cNvCxnSpPr>
              <a:cxnSpLocks/>
              <a:stCxn id="186" idx="2"/>
              <a:endCxn id="187" idx="0"/>
            </p:cNvCxnSpPr>
            <p:nvPr/>
          </p:nvCxnSpPr>
          <p:spPr>
            <a:xfrm flipH="1">
              <a:off x="5605914" y="3666083"/>
              <a:ext cx="1" cy="215016"/>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87F5B051-88AE-FAAC-63F7-4EF0F813A33B}"/>
                </a:ext>
              </a:extLst>
            </p:cNvPr>
            <p:cNvCxnSpPr>
              <a:cxnSpLocks/>
              <a:stCxn id="326" idx="2"/>
              <a:endCxn id="159" idx="0"/>
            </p:cNvCxnSpPr>
            <p:nvPr/>
          </p:nvCxnSpPr>
          <p:spPr>
            <a:xfrm flipH="1">
              <a:off x="4964335" y="5441747"/>
              <a:ext cx="619491" cy="532694"/>
            </a:xfrm>
            <a:prstGeom prst="line">
              <a:avLst/>
            </a:prstGeom>
          </p:spPr>
          <p:style>
            <a:lnRef idx="2">
              <a:schemeClr val="dk1"/>
            </a:lnRef>
            <a:fillRef idx="0">
              <a:schemeClr val="dk1"/>
            </a:fillRef>
            <a:effectRef idx="1">
              <a:schemeClr val="dk1"/>
            </a:effectRef>
            <a:fontRef idx="minor">
              <a:schemeClr val="tx1"/>
            </a:fontRef>
          </p:style>
        </p:cxnSp>
        <p:sp>
          <p:nvSpPr>
            <p:cNvPr id="194" name="Oval 193">
              <a:extLst>
                <a:ext uri="{FF2B5EF4-FFF2-40B4-BE49-F238E27FC236}">
                  <a16:creationId xmlns:a16="http://schemas.microsoft.com/office/drawing/2014/main" id="{6CC2DEA0-3776-17B9-E0DC-DBDDC64AE4C6}"/>
                </a:ext>
              </a:extLst>
            </p:cNvPr>
            <p:cNvSpPr/>
            <p:nvPr/>
          </p:nvSpPr>
          <p:spPr>
            <a:xfrm>
              <a:off x="5657300" y="5958861"/>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Password</a:t>
              </a:r>
              <a:endParaRPr lang="en-US" sz="1200" dirty="0"/>
            </a:p>
          </p:txBody>
        </p:sp>
        <p:cxnSp>
          <p:nvCxnSpPr>
            <p:cNvPr id="195" name="Straight Connector 194">
              <a:extLst>
                <a:ext uri="{FF2B5EF4-FFF2-40B4-BE49-F238E27FC236}">
                  <a16:creationId xmlns:a16="http://schemas.microsoft.com/office/drawing/2014/main" id="{5F43FC7F-2544-EA89-F973-EED5D8C269AA}"/>
                </a:ext>
              </a:extLst>
            </p:cNvPr>
            <p:cNvCxnSpPr>
              <a:cxnSpLocks/>
              <a:stCxn id="326" idx="2"/>
              <a:endCxn id="194" idx="0"/>
            </p:cNvCxnSpPr>
            <p:nvPr/>
          </p:nvCxnSpPr>
          <p:spPr>
            <a:xfrm>
              <a:off x="5583826" y="5441747"/>
              <a:ext cx="641007" cy="517114"/>
            </a:xfrm>
            <a:prstGeom prst="line">
              <a:avLst/>
            </a:prstGeom>
          </p:spPr>
          <p:style>
            <a:lnRef idx="2">
              <a:schemeClr val="dk1"/>
            </a:lnRef>
            <a:fillRef idx="0">
              <a:schemeClr val="dk1"/>
            </a:fillRef>
            <a:effectRef idx="1">
              <a:schemeClr val="dk1"/>
            </a:effectRef>
            <a:fontRef idx="minor">
              <a:schemeClr val="tx1"/>
            </a:fontRef>
          </p:style>
        </p:cxnSp>
        <p:sp>
          <p:nvSpPr>
            <p:cNvPr id="207" name="Decision 206">
              <a:extLst>
                <a:ext uri="{FF2B5EF4-FFF2-40B4-BE49-F238E27FC236}">
                  <a16:creationId xmlns:a16="http://schemas.microsoft.com/office/drawing/2014/main" id="{DAF670D8-3CDE-095B-0A08-54EE03D8D52E}"/>
                </a:ext>
              </a:extLst>
            </p:cNvPr>
            <p:cNvSpPr/>
            <p:nvPr/>
          </p:nvSpPr>
          <p:spPr>
            <a:xfrm>
              <a:off x="3331093" y="2921931"/>
              <a:ext cx="1065709" cy="864498"/>
            </a:xfrm>
            <a:prstGeom prst="flowChartDecision">
              <a:avLst/>
            </a:prstGeom>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zh-CN" sz="1200" dirty="0"/>
                <a:t>Purchase</a:t>
              </a:r>
              <a:endParaRPr lang="en-US" sz="1200" dirty="0"/>
            </a:p>
          </p:txBody>
        </p:sp>
        <p:cxnSp>
          <p:nvCxnSpPr>
            <p:cNvPr id="208" name="Straight Connector 207">
              <a:extLst>
                <a:ext uri="{FF2B5EF4-FFF2-40B4-BE49-F238E27FC236}">
                  <a16:creationId xmlns:a16="http://schemas.microsoft.com/office/drawing/2014/main" id="{61501FDA-A67C-C3E7-DBE8-E04D83AA03F3}"/>
                </a:ext>
              </a:extLst>
            </p:cNvPr>
            <p:cNvCxnSpPr>
              <a:cxnSpLocks/>
              <a:stCxn id="256" idx="1"/>
              <a:endCxn id="251" idx="3"/>
            </p:cNvCxnSpPr>
            <p:nvPr/>
          </p:nvCxnSpPr>
          <p:spPr>
            <a:xfrm flipH="1">
              <a:off x="8166699" y="3219206"/>
              <a:ext cx="607639" cy="75490"/>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D0C1E951-9B78-7D37-2FEE-5C648C7CC713}"/>
                </a:ext>
              </a:extLst>
            </p:cNvPr>
            <p:cNvCxnSpPr>
              <a:cxnSpLocks/>
              <a:stCxn id="207" idx="3"/>
              <a:endCxn id="186" idx="1"/>
            </p:cNvCxnSpPr>
            <p:nvPr/>
          </p:nvCxnSpPr>
          <p:spPr>
            <a:xfrm>
              <a:off x="4396802" y="3354180"/>
              <a:ext cx="527187" cy="0"/>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34D2509D-5EDE-3929-CFAE-65AD5110932E}"/>
                </a:ext>
              </a:extLst>
            </p:cNvPr>
            <p:cNvCxnSpPr>
              <a:cxnSpLocks/>
              <a:stCxn id="207" idx="1"/>
              <a:endCxn id="283" idx="3"/>
            </p:cNvCxnSpPr>
            <p:nvPr/>
          </p:nvCxnSpPr>
          <p:spPr>
            <a:xfrm flipH="1">
              <a:off x="2931174" y="3354180"/>
              <a:ext cx="399919" cy="15731"/>
            </a:xfrm>
            <a:prstGeom prst="line">
              <a:avLst/>
            </a:prstGeom>
          </p:spPr>
          <p:style>
            <a:lnRef idx="2">
              <a:schemeClr val="dk1"/>
            </a:lnRef>
            <a:fillRef idx="0">
              <a:schemeClr val="dk1"/>
            </a:fillRef>
            <a:effectRef idx="1">
              <a:schemeClr val="dk1"/>
            </a:effectRef>
            <a:fontRef idx="minor">
              <a:schemeClr val="tx1"/>
            </a:fontRef>
          </p:style>
        </p:cxnSp>
        <p:sp>
          <p:nvSpPr>
            <p:cNvPr id="231" name="Decision 230">
              <a:extLst>
                <a:ext uri="{FF2B5EF4-FFF2-40B4-BE49-F238E27FC236}">
                  <a16:creationId xmlns:a16="http://schemas.microsoft.com/office/drawing/2014/main" id="{3CC35183-8D41-7A7D-CDC0-4F6E369EE335}"/>
                </a:ext>
              </a:extLst>
            </p:cNvPr>
            <p:cNvSpPr/>
            <p:nvPr/>
          </p:nvSpPr>
          <p:spPr>
            <a:xfrm>
              <a:off x="1695952" y="4043143"/>
              <a:ext cx="1410341" cy="864498"/>
            </a:xfrm>
            <a:prstGeom prst="flowChartDecision">
              <a:avLst/>
            </a:prstGeom>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zh-CN" sz="1200" dirty="0"/>
                <a:t>Keeps</a:t>
              </a:r>
              <a:r>
                <a:rPr lang="zh-CN" altLang="en-US" sz="1200" dirty="0"/>
                <a:t> </a:t>
              </a:r>
              <a:r>
                <a:rPr lang="en-US" altLang="zh-CN" sz="1200" dirty="0"/>
                <a:t>track</a:t>
              </a:r>
              <a:r>
                <a:rPr lang="zh-CN" altLang="en-US" sz="1200" dirty="0"/>
                <a:t> </a:t>
              </a:r>
              <a:r>
                <a:rPr lang="en-US" altLang="zh-CN" sz="1200" dirty="0"/>
                <a:t>of</a:t>
              </a:r>
              <a:endParaRPr lang="en-US" sz="1200" dirty="0"/>
            </a:p>
          </p:txBody>
        </p:sp>
        <p:sp>
          <p:nvSpPr>
            <p:cNvPr id="235" name="Rectangle 234">
              <a:extLst>
                <a:ext uri="{FF2B5EF4-FFF2-40B4-BE49-F238E27FC236}">
                  <a16:creationId xmlns:a16="http://schemas.microsoft.com/office/drawing/2014/main" id="{8BC0032E-1665-0A9A-F71C-E5EE192C016F}"/>
                </a:ext>
              </a:extLst>
            </p:cNvPr>
            <p:cNvSpPr/>
            <p:nvPr/>
          </p:nvSpPr>
          <p:spPr>
            <a:xfrm>
              <a:off x="1719196" y="5230044"/>
              <a:ext cx="1363851" cy="623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err="1"/>
                <a:t>Book_content</a:t>
              </a:r>
              <a:endParaRPr lang="en-US" sz="1600" dirty="0"/>
            </a:p>
          </p:txBody>
        </p:sp>
        <p:cxnSp>
          <p:nvCxnSpPr>
            <p:cNvPr id="236" name="Straight Connector 235">
              <a:extLst>
                <a:ext uri="{FF2B5EF4-FFF2-40B4-BE49-F238E27FC236}">
                  <a16:creationId xmlns:a16="http://schemas.microsoft.com/office/drawing/2014/main" id="{6498202D-17B3-412C-05F5-CCC5AC14D84F}"/>
                </a:ext>
              </a:extLst>
            </p:cNvPr>
            <p:cNvCxnSpPr>
              <a:cxnSpLocks/>
              <a:stCxn id="235" idx="0"/>
              <a:endCxn id="231" idx="2"/>
            </p:cNvCxnSpPr>
            <p:nvPr/>
          </p:nvCxnSpPr>
          <p:spPr>
            <a:xfrm flipV="1">
              <a:off x="2401122" y="4907641"/>
              <a:ext cx="1" cy="322403"/>
            </a:xfrm>
            <a:prstGeom prst="line">
              <a:avLst/>
            </a:prstGeom>
          </p:spPr>
          <p:style>
            <a:lnRef idx="2">
              <a:schemeClr val="dk1"/>
            </a:lnRef>
            <a:fillRef idx="0">
              <a:schemeClr val="dk1"/>
            </a:fillRef>
            <a:effectRef idx="1">
              <a:schemeClr val="dk1"/>
            </a:effectRef>
            <a:fontRef idx="minor">
              <a:schemeClr val="tx1"/>
            </a:fontRef>
          </p:style>
        </p:cxnSp>
        <p:sp>
          <p:nvSpPr>
            <p:cNvPr id="240" name="Oval 239">
              <a:extLst>
                <a:ext uri="{FF2B5EF4-FFF2-40B4-BE49-F238E27FC236}">
                  <a16:creationId xmlns:a16="http://schemas.microsoft.com/office/drawing/2014/main" id="{82F0F524-4F93-0521-F1DA-EDEB36CC7324}"/>
                </a:ext>
              </a:extLst>
            </p:cNvPr>
            <p:cNvSpPr/>
            <p:nvPr/>
          </p:nvSpPr>
          <p:spPr>
            <a:xfrm>
              <a:off x="1827777" y="6197859"/>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sz="1200" dirty="0"/>
                <a:t>P</a:t>
              </a:r>
              <a:r>
                <a:rPr lang="en-US" altLang="zh-CN" sz="1200" dirty="0"/>
                <a:t>age</a:t>
              </a:r>
              <a:r>
                <a:rPr lang="zh-CN" altLang="en-US" sz="1200" dirty="0"/>
                <a:t> </a:t>
              </a:r>
              <a:r>
                <a:rPr lang="en-US" altLang="zh-CN" sz="1200" dirty="0"/>
                <a:t>Number</a:t>
              </a:r>
              <a:endParaRPr lang="en-US" sz="1200" dirty="0"/>
            </a:p>
          </p:txBody>
        </p:sp>
        <p:sp>
          <p:nvSpPr>
            <p:cNvPr id="241" name="Oval 240">
              <a:extLst>
                <a:ext uri="{FF2B5EF4-FFF2-40B4-BE49-F238E27FC236}">
                  <a16:creationId xmlns:a16="http://schemas.microsoft.com/office/drawing/2014/main" id="{6395DCAC-80B6-17AA-7DCE-837A88E7FD5F}"/>
                </a:ext>
              </a:extLst>
            </p:cNvPr>
            <p:cNvSpPr/>
            <p:nvPr/>
          </p:nvSpPr>
          <p:spPr>
            <a:xfrm>
              <a:off x="3182305" y="6197859"/>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Content</a:t>
              </a:r>
              <a:endParaRPr lang="en-US" sz="1200" dirty="0"/>
            </a:p>
          </p:txBody>
        </p:sp>
        <p:cxnSp>
          <p:nvCxnSpPr>
            <p:cNvPr id="243" name="Straight Connector 242">
              <a:extLst>
                <a:ext uri="{FF2B5EF4-FFF2-40B4-BE49-F238E27FC236}">
                  <a16:creationId xmlns:a16="http://schemas.microsoft.com/office/drawing/2014/main" id="{37B576D7-FA7D-EF8F-331C-710154B9BBDD}"/>
                </a:ext>
              </a:extLst>
            </p:cNvPr>
            <p:cNvCxnSpPr>
              <a:cxnSpLocks/>
              <a:stCxn id="240" idx="0"/>
              <a:endCxn id="235" idx="2"/>
            </p:cNvCxnSpPr>
            <p:nvPr/>
          </p:nvCxnSpPr>
          <p:spPr>
            <a:xfrm flipV="1">
              <a:off x="2395310" y="5853851"/>
              <a:ext cx="5812" cy="344008"/>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3434A3-2225-284C-46C7-99E4EE042EF1}"/>
                </a:ext>
              </a:extLst>
            </p:cNvPr>
            <p:cNvCxnSpPr>
              <a:cxnSpLocks/>
              <a:stCxn id="241" idx="0"/>
              <a:endCxn id="235" idx="2"/>
            </p:cNvCxnSpPr>
            <p:nvPr/>
          </p:nvCxnSpPr>
          <p:spPr>
            <a:xfrm flipH="1" flipV="1">
              <a:off x="2401122" y="5853851"/>
              <a:ext cx="1348716" cy="344008"/>
            </a:xfrm>
            <a:prstGeom prst="line">
              <a:avLst/>
            </a:prstGeom>
          </p:spPr>
          <p:style>
            <a:lnRef idx="2">
              <a:schemeClr val="dk1"/>
            </a:lnRef>
            <a:fillRef idx="0">
              <a:schemeClr val="dk1"/>
            </a:fillRef>
            <a:effectRef idx="1">
              <a:schemeClr val="dk1"/>
            </a:effectRef>
            <a:fontRef idx="minor">
              <a:schemeClr val="tx1"/>
            </a:fontRef>
          </p:style>
        </p:cxnSp>
        <p:sp>
          <p:nvSpPr>
            <p:cNvPr id="251" name="Decision 250">
              <a:extLst>
                <a:ext uri="{FF2B5EF4-FFF2-40B4-BE49-F238E27FC236}">
                  <a16:creationId xmlns:a16="http://schemas.microsoft.com/office/drawing/2014/main" id="{97369622-7888-CB9B-F76A-2700C76CF59E}"/>
                </a:ext>
              </a:extLst>
            </p:cNvPr>
            <p:cNvSpPr/>
            <p:nvPr/>
          </p:nvSpPr>
          <p:spPr>
            <a:xfrm>
              <a:off x="6807885" y="2766756"/>
              <a:ext cx="1358814" cy="1055880"/>
            </a:xfrm>
            <a:prstGeom prst="flowChartDecision">
              <a:avLst/>
            </a:prstGeom>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sz="1200" dirty="0"/>
                <a:t>Store</a:t>
              </a:r>
            </a:p>
          </p:txBody>
        </p:sp>
        <p:cxnSp>
          <p:nvCxnSpPr>
            <p:cNvPr id="252" name="Straight Connector 251">
              <a:extLst>
                <a:ext uri="{FF2B5EF4-FFF2-40B4-BE49-F238E27FC236}">
                  <a16:creationId xmlns:a16="http://schemas.microsoft.com/office/drawing/2014/main" id="{C7A20DC0-C5A6-BEEF-612D-D0585EE82443}"/>
                </a:ext>
              </a:extLst>
            </p:cNvPr>
            <p:cNvCxnSpPr>
              <a:cxnSpLocks/>
              <a:stCxn id="251" idx="1"/>
              <a:endCxn id="186" idx="3"/>
            </p:cNvCxnSpPr>
            <p:nvPr/>
          </p:nvCxnSpPr>
          <p:spPr>
            <a:xfrm flipH="1">
              <a:off x="6287840" y="3294696"/>
              <a:ext cx="520045" cy="59484"/>
            </a:xfrm>
            <a:prstGeom prst="line">
              <a:avLst/>
            </a:prstGeom>
          </p:spPr>
          <p:style>
            <a:lnRef idx="2">
              <a:schemeClr val="dk1"/>
            </a:lnRef>
            <a:fillRef idx="0">
              <a:schemeClr val="dk1"/>
            </a:fillRef>
            <a:effectRef idx="1">
              <a:schemeClr val="dk1"/>
            </a:effectRef>
            <a:fontRef idx="minor">
              <a:schemeClr val="tx1"/>
            </a:fontRef>
          </p:style>
        </p:cxnSp>
        <p:sp>
          <p:nvSpPr>
            <p:cNvPr id="256" name="Rectangle 255">
              <a:extLst>
                <a:ext uri="{FF2B5EF4-FFF2-40B4-BE49-F238E27FC236}">
                  <a16:creationId xmlns:a16="http://schemas.microsoft.com/office/drawing/2014/main" id="{8651A8DF-10DC-2D01-CCD2-C011C85AA0DE}"/>
                </a:ext>
              </a:extLst>
            </p:cNvPr>
            <p:cNvSpPr/>
            <p:nvPr/>
          </p:nvSpPr>
          <p:spPr>
            <a:xfrm>
              <a:off x="8774338" y="2907302"/>
              <a:ext cx="1363851" cy="623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Books</a:t>
              </a:r>
              <a:endParaRPr lang="en-US" sz="1600" dirty="0"/>
            </a:p>
          </p:txBody>
        </p:sp>
        <p:sp>
          <p:nvSpPr>
            <p:cNvPr id="257" name="Oval 256">
              <a:extLst>
                <a:ext uri="{FF2B5EF4-FFF2-40B4-BE49-F238E27FC236}">
                  <a16:creationId xmlns:a16="http://schemas.microsoft.com/office/drawing/2014/main" id="{CF9E2A18-1B0F-9211-4041-50626572ED99}"/>
                </a:ext>
              </a:extLst>
            </p:cNvPr>
            <p:cNvSpPr/>
            <p:nvPr/>
          </p:nvSpPr>
          <p:spPr>
            <a:xfrm>
              <a:off x="8456456" y="1892163"/>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u="sng" dirty="0" err="1"/>
                <a:t>Book_id</a:t>
              </a:r>
              <a:endParaRPr lang="en-US" sz="1200" u="sng" dirty="0"/>
            </a:p>
          </p:txBody>
        </p:sp>
        <p:sp>
          <p:nvSpPr>
            <p:cNvPr id="258" name="Oval 257">
              <a:extLst>
                <a:ext uri="{FF2B5EF4-FFF2-40B4-BE49-F238E27FC236}">
                  <a16:creationId xmlns:a16="http://schemas.microsoft.com/office/drawing/2014/main" id="{FAE3048D-DAB0-6915-DBFD-8828C0C4ABA1}"/>
                </a:ext>
              </a:extLst>
            </p:cNvPr>
            <p:cNvSpPr/>
            <p:nvPr/>
          </p:nvSpPr>
          <p:spPr>
            <a:xfrm>
              <a:off x="9687833" y="1856385"/>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err="1"/>
                <a:t>Book_cover</a:t>
              </a:r>
              <a:endParaRPr lang="en-US" sz="1200" dirty="0"/>
            </a:p>
          </p:txBody>
        </p:sp>
        <p:sp>
          <p:nvSpPr>
            <p:cNvPr id="259" name="Oval 258">
              <a:extLst>
                <a:ext uri="{FF2B5EF4-FFF2-40B4-BE49-F238E27FC236}">
                  <a16:creationId xmlns:a16="http://schemas.microsoft.com/office/drawing/2014/main" id="{D945FD5C-BB22-B5FE-CCAF-58AA5819B081}"/>
                </a:ext>
              </a:extLst>
            </p:cNvPr>
            <p:cNvSpPr/>
            <p:nvPr/>
          </p:nvSpPr>
          <p:spPr>
            <a:xfrm>
              <a:off x="10584385" y="2196758"/>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Title</a:t>
              </a:r>
              <a:endParaRPr lang="en-US" sz="1200" dirty="0"/>
            </a:p>
          </p:txBody>
        </p:sp>
        <p:sp>
          <p:nvSpPr>
            <p:cNvPr id="261" name="Oval 260">
              <a:extLst>
                <a:ext uri="{FF2B5EF4-FFF2-40B4-BE49-F238E27FC236}">
                  <a16:creationId xmlns:a16="http://schemas.microsoft.com/office/drawing/2014/main" id="{EC66A001-674B-C3FB-2891-E7A889755572}"/>
                </a:ext>
              </a:extLst>
            </p:cNvPr>
            <p:cNvSpPr/>
            <p:nvPr/>
          </p:nvSpPr>
          <p:spPr>
            <a:xfrm>
              <a:off x="10602288" y="3103254"/>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err="1"/>
                <a:t>Pub_Date</a:t>
              </a:r>
              <a:endParaRPr lang="en-US" sz="1200" dirty="0"/>
            </a:p>
          </p:txBody>
        </p:sp>
        <p:sp>
          <p:nvSpPr>
            <p:cNvPr id="262" name="Oval 261">
              <a:extLst>
                <a:ext uri="{FF2B5EF4-FFF2-40B4-BE49-F238E27FC236}">
                  <a16:creationId xmlns:a16="http://schemas.microsoft.com/office/drawing/2014/main" id="{9C11742F-225E-A7EE-0AD5-AA0D28181634}"/>
                </a:ext>
              </a:extLst>
            </p:cNvPr>
            <p:cNvSpPr/>
            <p:nvPr/>
          </p:nvSpPr>
          <p:spPr>
            <a:xfrm>
              <a:off x="10323019" y="3862779"/>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ISBN</a:t>
              </a:r>
              <a:endParaRPr lang="en-US" sz="1200" dirty="0"/>
            </a:p>
          </p:txBody>
        </p:sp>
        <p:sp>
          <p:nvSpPr>
            <p:cNvPr id="263" name="Oval 262">
              <a:extLst>
                <a:ext uri="{FF2B5EF4-FFF2-40B4-BE49-F238E27FC236}">
                  <a16:creationId xmlns:a16="http://schemas.microsoft.com/office/drawing/2014/main" id="{9A223CF0-A7F9-B46C-99E8-7B139F29FA47}"/>
                </a:ext>
              </a:extLst>
            </p:cNvPr>
            <p:cNvSpPr/>
            <p:nvPr/>
          </p:nvSpPr>
          <p:spPr>
            <a:xfrm>
              <a:off x="9120300" y="3952211"/>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Summary</a:t>
              </a:r>
              <a:endParaRPr lang="en-US" sz="1200" dirty="0"/>
            </a:p>
          </p:txBody>
        </p:sp>
        <p:cxnSp>
          <p:nvCxnSpPr>
            <p:cNvPr id="264" name="Straight Connector 263">
              <a:extLst>
                <a:ext uri="{FF2B5EF4-FFF2-40B4-BE49-F238E27FC236}">
                  <a16:creationId xmlns:a16="http://schemas.microsoft.com/office/drawing/2014/main" id="{10035922-3B83-36B7-32EE-C9208A90C688}"/>
                </a:ext>
              </a:extLst>
            </p:cNvPr>
            <p:cNvCxnSpPr>
              <a:cxnSpLocks/>
              <a:stCxn id="256" idx="0"/>
              <a:endCxn id="257" idx="4"/>
            </p:cNvCxnSpPr>
            <p:nvPr/>
          </p:nvCxnSpPr>
          <p:spPr>
            <a:xfrm flipH="1" flipV="1">
              <a:off x="9023989" y="2370160"/>
              <a:ext cx="432275" cy="537142"/>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14C25B15-4948-1EC3-16A5-86F74A05BCCC}"/>
                </a:ext>
              </a:extLst>
            </p:cNvPr>
            <p:cNvCxnSpPr>
              <a:cxnSpLocks/>
              <a:stCxn id="256" idx="0"/>
              <a:endCxn id="258" idx="4"/>
            </p:cNvCxnSpPr>
            <p:nvPr/>
          </p:nvCxnSpPr>
          <p:spPr>
            <a:xfrm flipV="1">
              <a:off x="9456264" y="2334382"/>
              <a:ext cx="799102" cy="572920"/>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32BEF682-53AA-46AD-AC2F-86B330C1B681}"/>
                </a:ext>
              </a:extLst>
            </p:cNvPr>
            <p:cNvCxnSpPr>
              <a:cxnSpLocks/>
              <a:stCxn id="256" idx="3"/>
              <a:endCxn id="259" idx="3"/>
            </p:cNvCxnSpPr>
            <p:nvPr/>
          </p:nvCxnSpPr>
          <p:spPr>
            <a:xfrm flipV="1">
              <a:off x="10138189" y="2604754"/>
              <a:ext cx="612423" cy="614452"/>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24938923-E945-BD46-3483-94FE3213944F}"/>
                </a:ext>
              </a:extLst>
            </p:cNvPr>
            <p:cNvCxnSpPr>
              <a:cxnSpLocks/>
              <a:stCxn id="256" idx="3"/>
              <a:endCxn id="261" idx="2"/>
            </p:cNvCxnSpPr>
            <p:nvPr/>
          </p:nvCxnSpPr>
          <p:spPr>
            <a:xfrm>
              <a:off x="10138189" y="3219206"/>
              <a:ext cx="464099" cy="123047"/>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6B5918BF-B378-9ED3-2604-21CE7FFFC7FE}"/>
                </a:ext>
              </a:extLst>
            </p:cNvPr>
            <p:cNvCxnSpPr>
              <a:cxnSpLocks/>
              <a:stCxn id="256" idx="2"/>
              <a:endCxn id="262" idx="1"/>
            </p:cNvCxnSpPr>
            <p:nvPr/>
          </p:nvCxnSpPr>
          <p:spPr>
            <a:xfrm>
              <a:off x="9456264" y="3531109"/>
              <a:ext cx="1032982" cy="401671"/>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D7DBE1FB-40D4-7F87-B26E-F18BEE85E67A}"/>
                </a:ext>
              </a:extLst>
            </p:cNvPr>
            <p:cNvCxnSpPr>
              <a:cxnSpLocks/>
              <a:stCxn id="256" idx="2"/>
              <a:endCxn id="263" idx="0"/>
            </p:cNvCxnSpPr>
            <p:nvPr/>
          </p:nvCxnSpPr>
          <p:spPr>
            <a:xfrm>
              <a:off x="9456264" y="3531109"/>
              <a:ext cx="231569" cy="421102"/>
            </a:xfrm>
            <a:prstGeom prst="line">
              <a:avLst/>
            </a:prstGeom>
          </p:spPr>
          <p:style>
            <a:lnRef idx="2">
              <a:schemeClr val="dk1"/>
            </a:lnRef>
            <a:fillRef idx="0">
              <a:schemeClr val="dk1"/>
            </a:fillRef>
            <a:effectRef idx="1">
              <a:schemeClr val="dk1"/>
            </a:effectRef>
            <a:fontRef idx="minor">
              <a:schemeClr val="tx1"/>
            </a:fontRef>
          </p:style>
        </p:cxnSp>
        <p:sp>
          <p:nvSpPr>
            <p:cNvPr id="283" name="Rectangle 282">
              <a:extLst>
                <a:ext uri="{FF2B5EF4-FFF2-40B4-BE49-F238E27FC236}">
                  <a16:creationId xmlns:a16="http://schemas.microsoft.com/office/drawing/2014/main" id="{FCF95E79-696F-093B-CC01-5499DC028E8E}"/>
                </a:ext>
              </a:extLst>
            </p:cNvPr>
            <p:cNvSpPr/>
            <p:nvPr/>
          </p:nvSpPr>
          <p:spPr>
            <a:xfrm>
              <a:off x="1865465" y="3058007"/>
              <a:ext cx="1065709" cy="623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Mylibrary</a:t>
              </a:r>
              <a:endParaRPr lang="en-US" sz="1600" dirty="0"/>
            </a:p>
          </p:txBody>
        </p:sp>
        <p:cxnSp>
          <p:nvCxnSpPr>
            <p:cNvPr id="293" name="Straight Connector 292">
              <a:extLst>
                <a:ext uri="{FF2B5EF4-FFF2-40B4-BE49-F238E27FC236}">
                  <a16:creationId xmlns:a16="http://schemas.microsoft.com/office/drawing/2014/main" id="{3E0920A6-06A8-9874-156F-E8EEE02943A6}"/>
                </a:ext>
              </a:extLst>
            </p:cNvPr>
            <p:cNvCxnSpPr>
              <a:cxnSpLocks/>
              <a:stCxn id="231" idx="0"/>
              <a:endCxn id="283" idx="2"/>
            </p:cNvCxnSpPr>
            <p:nvPr/>
          </p:nvCxnSpPr>
          <p:spPr>
            <a:xfrm flipH="1" flipV="1">
              <a:off x="2398320" y="3681814"/>
              <a:ext cx="2803" cy="361329"/>
            </a:xfrm>
            <a:prstGeom prst="line">
              <a:avLst/>
            </a:prstGeom>
          </p:spPr>
          <p:style>
            <a:lnRef idx="2">
              <a:schemeClr val="dk1"/>
            </a:lnRef>
            <a:fillRef idx="0">
              <a:schemeClr val="dk1"/>
            </a:fillRef>
            <a:effectRef idx="1">
              <a:schemeClr val="dk1"/>
            </a:effectRef>
            <a:fontRef idx="minor">
              <a:schemeClr val="tx1"/>
            </a:fontRef>
          </p:style>
        </p:cxnSp>
        <p:sp>
          <p:nvSpPr>
            <p:cNvPr id="326" name="Rectangle 325">
              <a:extLst>
                <a:ext uri="{FF2B5EF4-FFF2-40B4-BE49-F238E27FC236}">
                  <a16:creationId xmlns:a16="http://schemas.microsoft.com/office/drawing/2014/main" id="{CE0419A1-45AF-3DD2-491D-CD690F52BA72}"/>
                </a:ext>
              </a:extLst>
            </p:cNvPr>
            <p:cNvSpPr/>
            <p:nvPr/>
          </p:nvSpPr>
          <p:spPr>
            <a:xfrm>
              <a:off x="4761389" y="4817940"/>
              <a:ext cx="1644873" cy="623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Authentication</a:t>
              </a:r>
              <a:r>
                <a:rPr lang="zh-CN" altLang="en-US" sz="1600" dirty="0"/>
                <a:t> </a:t>
              </a:r>
              <a:r>
                <a:rPr lang="en-US" altLang="zh-CN" sz="1600" dirty="0"/>
                <a:t>system</a:t>
              </a:r>
              <a:endParaRPr lang="en-US" sz="1600" dirty="0"/>
            </a:p>
          </p:txBody>
        </p:sp>
        <p:cxnSp>
          <p:nvCxnSpPr>
            <p:cNvPr id="334" name="Straight Connector 333">
              <a:extLst>
                <a:ext uri="{FF2B5EF4-FFF2-40B4-BE49-F238E27FC236}">
                  <a16:creationId xmlns:a16="http://schemas.microsoft.com/office/drawing/2014/main" id="{E4CD6343-2D2E-C4DB-BE2D-40CA91400983}"/>
                </a:ext>
              </a:extLst>
            </p:cNvPr>
            <p:cNvCxnSpPr>
              <a:cxnSpLocks/>
              <a:stCxn id="187" idx="2"/>
              <a:endCxn id="326" idx="0"/>
            </p:cNvCxnSpPr>
            <p:nvPr/>
          </p:nvCxnSpPr>
          <p:spPr>
            <a:xfrm flipH="1">
              <a:off x="5583826" y="4614762"/>
              <a:ext cx="22088" cy="203178"/>
            </a:xfrm>
            <a:prstGeom prst="line">
              <a:avLst/>
            </a:prstGeom>
          </p:spPr>
          <p:style>
            <a:lnRef idx="2">
              <a:schemeClr val="dk1"/>
            </a:lnRef>
            <a:fillRef idx="0">
              <a:schemeClr val="dk1"/>
            </a:fillRef>
            <a:effectRef idx="1">
              <a:schemeClr val="dk1"/>
            </a:effectRef>
            <a:fontRef idx="minor">
              <a:schemeClr val="tx1"/>
            </a:fontRef>
          </p:style>
        </p:cxnSp>
        <p:sp>
          <p:nvSpPr>
            <p:cNvPr id="365" name="Oval 364">
              <a:extLst>
                <a:ext uri="{FF2B5EF4-FFF2-40B4-BE49-F238E27FC236}">
                  <a16:creationId xmlns:a16="http://schemas.microsoft.com/office/drawing/2014/main" id="{654FC09A-5DEB-004F-AFA5-AB0651DF3997}"/>
                </a:ext>
              </a:extLst>
            </p:cNvPr>
            <p:cNvSpPr/>
            <p:nvPr/>
          </p:nvSpPr>
          <p:spPr>
            <a:xfrm>
              <a:off x="7790469" y="3843013"/>
              <a:ext cx="1135065" cy="635454"/>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Author</a:t>
              </a:r>
              <a:r>
                <a:rPr lang="zh-CN" altLang="en-US" sz="1200" dirty="0"/>
                <a:t> </a:t>
              </a:r>
              <a:r>
                <a:rPr lang="en-US" altLang="zh-CN" sz="1200" dirty="0"/>
                <a:t>Name</a:t>
              </a:r>
              <a:endParaRPr lang="en-US" sz="1200" dirty="0"/>
            </a:p>
          </p:txBody>
        </p:sp>
        <p:cxnSp>
          <p:nvCxnSpPr>
            <p:cNvPr id="390" name="Straight Connector 389">
              <a:extLst>
                <a:ext uri="{FF2B5EF4-FFF2-40B4-BE49-F238E27FC236}">
                  <a16:creationId xmlns:a16="http://schemas.microsoft.com/office/drawing/2014/main" id="{D0414C0E-D799-76B6-28EE-0A1211241E35}"/>
                </a:ext>
              </a:extLst>
            </p:cNvPr>
            <p:cNvCxnSpPr>
              <a:cxnSpLocks/>
              <a:stCxn id="186" idx="0"/>
              <a:endCxn id="393" idx="2"/>
            </p:cNvCxnSpPr>
            <p:nvPr/>
          </p:nvCxnSpPr>
          <p:spPr>
            <a:xfrm flipH="1" flipV="1">
              <a:off x="5581913" y="2864824"/>
              <a:ext cx="24002" cy="177452"/>
            </a:xfrm>
            <a:prstGeom prst="line">
              <a:avLst/>
            </a:prstGeom>
          </p:spPr>
          <p:style>
            <a:lnRef idx="2">
              <a:schemeClr val="dk1"/>
            </a:lnRef>
            <a:fillRef idx="0">
              <a:schemeClr val="dk1"/>
            </a:fillRef>
            <a:effectRef idx="1">
              <a:schemeClr val="dk1"/>
            </a:effectRef>
            <a:fontRef idx="minor">
              <a:schemeClr val="tx1"/>
            </a:fontRef>
          </p:style>
        </p:cxnSp>
        <p:sp>
          <p:nvSpPr>
            <p:cNvPr id="393" name="Decision 392">
              <a:extLst>
                <a:ext uri="{FF2B5EF4-FFF2-40B4-BE49-F238E27FC236}">
                  <a16:creationId xmlns:a16="http://schemas.microsoft.com/office/drawing/2014/main" id="{8251B044-1A7B-EAE3-8C30-E174DB0106C7}"/>
                </a:ext>
              </a:extLst>
            </p:cNvPr>
            <p:cNvSpPr/>
            <p:nvPr/>
          </p:nvSpPr>
          <p:spPr>
            <a:xfrm>
              <a:off x="5051181" y="2131161"/>
              <a:ext cx="1061463" cy="733663"/>
            </a:xfrm>
            <a:prstGeom prst="flowChartDecision">
              <a:avLst/>
            </a:prstGeom>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en-US" altLang="zh-CN" sz="1200" dirty="0"/>
                <a:t>Recommend</a:t>
              </a:r>
              <a:endParaRPr lang="en-US" sz="1200" dirty="0"/>
            </a:p>
          </p:txBody>
        </p:sp>
        <p:sp>
          <p:nvSpPr>
            <p:cNvPr id="395" name="Rectangle 394">
              <a:extLst>
                <a:ext uri="{FF2B5EF4-FFF2-40B4-BE49-F238E27FC236}">
                  <a16:creationId xmlns:a16="http://schemas.microsoft.com/office/drawing/2014/main" id="{91B0FD92-A93D-4A8C-4BE6-56E36460D2C6}"/>
                </a:ext>
              </a:extLst>
            </p:cNvPr>
            <p:cNvSpPr/>
            <p:nvPr/>
          </p:nvSpPr>
          <p:spPr>
            <a:xfrm>
              <a:off x="4899986" y="1337337"/>
              <a:ext cx="1363851" cy="623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genre_tags</a:t>
              </a:r>
              <a:endParaRPr lang="en-US" sz="1600" dirty="0"/>
            </a:p>
          </p:txBody>
        </p:sp>
        <p:cxnSp>
          <p:nvCxnSpPr>
            <p:cNvPr id="397" name="Straight Connector 396">
              <a:extLst>
                <a:ext uri="{FF2B5EF4-FFF2-40B4-BE49-F238E27FC236}">
                  <a16:creationId xmlns:a16="http://schemas.microsoft.com/office/drawing/2014/main" id="{588BBC32-FE15-21CA-732B-16FA42315D0D}"/>
                </a:ext>
              </a:extLst>
            </p:cNvPr>
            <p:cNvCxnSpPr>
              <a:cxnSpLocks/>
              <a:stCxn id="393" idx="0"/>
              <a:endCxn id="395" idx="2"/>
            </p:cNvCxnSpPr>
            <p:nvPr/>
          </p:nvCxnSpPr>
          <p:spPr>
            <a:xfrm flipH="1" flipV="1">
              <a:off x="5581912" y="1961144"/>
              <a:ext cx="1" cy="170017"/>
            </a:xfrm>
            <a:prstGeom prst="line">
              <a:avLst/>
            </a:prstGeom>
          </p:spPr>
          <p:style>
            <a:lnRef idx="2">
              <a:schemeClr val="dk1"/>
            </a:lnRef>
            <a:fillRef idx="0">
              <a:schemeClr val="dk1"/>
            </a:fillRef>
            <a:effectRef idx="1">
              <a:schemeClr val="dk1"/>
            </a:effectRef>
            <a:fontRef idx="minor">
              <a:schemeClr val="tx1"/>
            </a:fontRef>
          </p:style>
        </p:cxnSp>
        <p:sp>
          <p:nvSpPr>
            <p:cNvPr id="403" name="Oval 402">
              <a:extLst>
                <a:ext uri="{FF2B5EF4-FFF2-40B4-BE49-F238E27FC236}">
                  <a16:creationId xmlns:a16="http://schemas.microsoft.com/office/drawing/2014/main" id="{8B5DC5B0-4A45-2D0E-09B8-728DBFB362D6}"/>
                </a:ext>
              </a:extLst>
            </p:cNvPr>
            <p:cNvSpPr/>
            <p:nvPr/>
          </p:nvSpPr>
          <p:spPr>
            <a:xfrm>
              <a:off x="5001579" y="603674"/>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200" dirty="0"/>
                <a:t>12</a:t>
              </a:r>
              <a:r>
                <a:rPr lang="zh-CN" altLang="en-US" sz="1200" dirty="0"/>
                <a:t> </a:t>
              </a:r>
              <a:r>
                <a:rPr lang="en-US" altLang="zh-CN" sz="1200" dirty="0" err="1"/>
                <a:t>genre_tags</a:t>
              </a:r>
              <a:endParaRPr lang="en-US" sz="1200" dirty="0"/>
            </a:p>
          </p:txBody>
        </p:sp>
        <p:cxnSp>
          <p:nvCxnSpPr>
            <p:cNvPr id="405" name="Straight Connector 404">
              <a:extLst>
                <a:ext uri="{FF2B5EF4-FFF2-40B4-BE49-F238E27FC236}">
                  <a16:creationId xmlns:a16="http://schemas.microsoft.com/office/drawing/2014/main" id="{57BAD4DE-F602-2A98-C259-303669C32B96}"/>
                </a:ext>
              </a:extLst>
            </p:cNvPr>
            <p:cNvCxnSpPr>
              <a:cxnSpLocks/>
              <a:stCxn id="403" idx="4"/>
              <a:endCxn id="395" idx="0"/>
            </p:cNvCxnSpPr>
            <p:nvPr/>
          </p:nvCxnSpPr>
          <p:spPr>
            <a:xfrm>
              <a:off x="5569112" y="1081671"/>
              <a:ext cx="12800" cy="255666"/>
            </a:xfrm>
            <a:prstGeom prst="line">
              <a:avLst/>
            </a:prstGeom>
          </p:spPr>
          <p:style>
            <a:lnRef idx="2">
              <a:schemeClr val="dk1"/>
            </a:lnRef>
            <a:fillRef idx="0">
              <a:schemeClr val="dk1"/>
            </a:fillRef>
            <a:effectRef idx="1">
              <a:schemeClr val="dk1"/>
            </a:effectRef>
            <a:fontRef idx="minor">
              <a:schemeClr val="tx1"/>
            </a:fontRef>
          </p:style>
        </p:cxnSp>
      </p:grpSp>
      <p:cxnSp>
        <p:nvCxnSpPr>
          <p:cNvPr id="11" name="Straight Connector 10">
            <a:extLst>
              <a:ext uri="{FF2B5EF4-FFF2-40B4-BE49-F238E27FC236}">
                <a16:creationId xmlns:a16="http://schemas.microsoft.com/office/drawing/2014/main" id="{0BFE1CB5-E4AB-D42D-C4FF-C7A268F44C3A}"/>
              </a:ext>
            </a:extLst>
          </p:cNvPr>
          <p:cNvCxnSpPr>
            <a:stCxn id="256" idx="2"/>
            <a:endCxn id="365" idx="0"/>
          </p:cNvCxnSpPr>
          <p:nvPr/>
        </p:nvCxnSpPr>
        <p:spPr>
          <a:xfrm flipH="1">
            <a:off x="8407482" y="3138696"/>
            <a:ext cx="1098262" cy="311904"/>
          </a:xfrm>
          <a:prstGeom prst="line">
            <a:avLst/>
          </a:prstGeom>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0B427EEB-3998-293B-0918-68A038393463}"/>
              </a:ext>
            </a:extLst>
          </p:cNvPr>
          <p:cNvSpPr/>
          <p:nvPr/>
        </p:nvSpPr>
        <p:spPr>
          <a:xfrm>
            <a:off x="522729" y="5803524"/>
            <a:ext cx="1135066" cy="477997"/>
          </a:xfrm>
          <a:prstGeom prst="ellips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sz="1200" u="sng" dirty="0"/>
              <a:t>Book_id</a:t>
            </a:r>
          </a:p>
        </p:txBody>
      </p:sp>
      <p:cxnSp>
        <p:nvCxnSpPr>
          <p:cNvPr id="17" name="Straight Connector 16">
            <a:extLst>
              <a:ext uri="{FF2B5EF4-FFF2-40B4-BE49-F238E27FC236}">
                <a16:creationId xmlns:a16="http://schemas.microsoft.com/office/drawing/2014/main" id="{04140A76-F066-C649-1399-E866E020186F}"/>
              </a:ext>
            </a:extLst>
          </p:cNvPr>
          <p:cNvCxnSpPr>
            <a:stCxn id="13" idx="0"/>
            <a:endCxn id="235" idx="2"/>
          </p:cNvCxnSpPr>
          <p:nvPr/>
        </p:nvCxnSpPr>
        <p:spPr>
          <a:xfrm flipV="1">
            <a:off x="1090262" y="5461438"/>
            <a:ext cx="1360340" cy="3420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146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714214" y="238999"/>
            <a:ext cx="10515600" cy="1325563"/>
          </a:xfrm>
        </p:spPr>
        <p:txBody>
          <a:bodyPr>
            <a:normAutofit/>
          </a:bodyPr>
          <a:lstStyle/>
          <a:p>
            <a:r>
              <a:rPr lang="en-US" dirty="0">
                <a:ea typeface="Calibri Light"/>
                <a:cs typeface="Calibri Light"/>
              </a:rPr>
              <a:t>Web interface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941EE339-3250-4723-DB42-FEE4DD7F6C2A}"/>
              </a:ext>
            </a:extLst>
          </p:cNvPr>
          <p:cNvSpPr/>
          <p:nvPr/>
        </p:nvSpPr>
        <p:spPr>
          <a:xfrm>
            <a:off x="2504437" y="1873255"/>
            <a:ext cx="1518834" cy="6199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dirty="0"/>
              <a:t>Login</a:t>
            </a:r>
            <a:r>
              <a:rPr lang="zh-CN" altLang="en-US" dirty="0"/>
              <a:t> </a:t>
            </a:r>
            <a:r>
              <a:rPr lang="en-US" altLang="zh-CN" dirty="0"/>
              <a:t>Page</a:t>
            </a:r>
            <a:endParaRPr lang="en-US" dirty="0"/>
          </a:p>
        </p:txBody>
      </p:sp>
      <p:cxnSp>
        <p:nvCxnSpPr>
          <p:cNvPr id="5" name="Straight Arrow Connector 4">
            <a:extLst>
              <a:ext uri="{FF2B5EF4-FFF2-40B4-BE49-F238E27FC236}">
                <a16:creationId xmlns:a16="http://schemas.microsoft.com/office/drawing/2014/main" id="{0572618A-6124-E639-EA65-8D6402A3155D}"/>
              </a:ext>
            </a:extLst>
          </p:cNvPr>
          <p:cNvCxnSpPr>
            <a:cxnSpLocks/>
            <a:stCxn id="3" idx="2"/>
            <a:endCxn id="6" idx="0"/>
          </p:cNvCxnSpPr>
          <p:nvPr/>
        </p:nvCxnSpPr>
        <p:spPr>
          <a:xfrm>
            <a:off x="3263854" y="2493187"/>
            <a:ext cx="0" cy="6326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9AF77347-494E-A970-52E6-F2EF962BD921}"/>
              </a:ext>
            </a:extLst>
          </p:cNvPr>
          <p:cNvSpPr/>
          <p:nvPr/>
        </p:nvSpPr>
        <p:spPr>
          <a:xfrm>
            <a:off x="2504437" y="3125812"/>
            <a:ext cx="1518834" cy="6199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dirty="0"/>
              <a:t>Home</a:t>
            </a:r>
            <a:r>
              <a:rPr lang="zh-CN" altLang="en-US" dirty="0"/>
              <a:t> </a:t>
            </a:r>
            <a:r>
              <a:rPr lang="en-US" altLang="zh-CN" dirty="0"/>
              <a:t>Page</a:t>
            </a:r>
            <a:endParaRPr lang="en-US" dirty="0"/>
          </a:p>
        </p:txBody>
      </p:sp>
      <p:sp>
        <p:nvSpPr>
          <p:cNvPr id="9" name="Rectangle 8">
            <a:extLst>
              <a:ext uri="{FF2B5EF4-FFF2-40B4-BE49-F238E27FC236}">
                <a16:creationId xmlns:a16="http://schemas.microsoft.com/office/drawing/2014/main" id="{2541BCE7-7E6D-6821-A987-E20D5D0BB422}"/>
              </a:ext>
            </a:extLst>
          </p:cNvPr>
          <p:cNvSpPr/>
          <p:nvPr/>
        </p:nvSpPr>
        <p:spPr>
          <a:xfrm>
            <a:off x="5621698" y="1873255"/>
            <a:ext cx="1518834" cy="6199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dirty="0"/>
              <a:t>Store Page</a:t>
            </a:r>
            <a:endParaRPr lang="en-US" dirty="0"/>
          </a:p>
        </p:txBody>
      </p:sp>
      <p:sp>
        <p:nvSpPr>
          <p:cNvPr id="11" name="Rectangle 10">
            <a:extLst>
              <a:ext uri="{FF2B5EF4-FFF2-40B4-BE49-F238E27FC236}">
                <a16:creationId xmlns:a16="http://schemas.microsoft.com/office/drawing/2014/main" id="{1D8B60C5-A8EB-CC93-B57F-77810BA18F01}"/>
              </a:ext>
            </a:extLst>
          </p:cNvPr>
          <p:cNvSpPr/>
          <p:nvPr/>
        </p:nvSpPr>
        <p:spPr>
          <a:xfrm>
            <a:off x="5650601" y="3119034"/>
            <a:ext cx="2979861" cy="619932"/>
          </a:xfrm>
          <a:prstGeom prst="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altLang="zh-CN" dirty="0">
                <a:ea typeface="宋体"/>
              </a:rPr>
              <a:t>Recommendations Page</a:t>
            </a:r>
            <a:endParaRPr lang="en-US" dirty="0">
              <a:ea typeface="宋体"/>
            </a:endParaRPr>
          </a:p>
        </p:txBody>
      </p:sp>
      <p:cxnSp>
        <p:nvCxnSpPr>
          <p:cNvPr id="13" name="Straight Arrow Connector 12">
            <a:extLst>
              <a:ext uri="{FF2B5EF4-FFF2-40B4-BE49-F238E27FC236}">
                <a16:creationId xmlns:a16="http://schemas.microsoft.com/office/drawing/2014/main" id="{704724E7-E445-5876-58C0-E97AC48E6360}"/>
              </a:ext>
            </a:extLst>
          </p:cNvPr>
          <p:cNvCxnSpPr>
            <a:cxnSpLocks/>
            <a:stCxn id="6" idx="3"/>
            <a:endCxn id="9" idx="1"/>
          </p:cNvCxnSpPr>
          <p:nvPr/>
        </p:nvCxnSpPr>
        <p:spPr>
          <a:xfrm flipV="1">
            <a:off x="4023271" y="2183221"/>
            <a:ext cx="1598427" cy="12525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7BC7CCD2-E17B-3BF0-F7EB-ECA28BD385E5}"/>
              </a:ext>
            </a:extLst>
          </p:cNvPr>
          <p:cNvCxnSpPr>
            <a:cxnSpLocks/>
            <a:stCxn id="6" idx="3"/>
          </p:cNvCxnSpPr>
          <p:nvPr/>
        </p:nvCxnSpPr>
        <p:spPr>
          <a:xfrm>
            <a:off x="4023271" y="3435778"/>
            <a:ext cx="1650320" cy="487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5F347F0C-3737-1E3C-71D8-F6B8318943F6}"/>
              </a:ext>
            </a:extLst>
          </p:cNvPr>
          <p:cNvSpPr/>
          <p:nvPr/>
        </p:nvSpPr>
        <p:spPr>
          <a:xfrm>
            <a:off x="5673591" y="4364813"/>
            <a:ext cx="1518834" cy="619932"/>
          </a:xfrm>
          <a:prstGeom prst="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en-US" altLang="zh-CN" dirty="0">
                <a:ea typeface="宋体"/>
              </a:rPr>
              <a:t>Logout</a:t>
            </a:r>
            <a:endParaRPr lang="en-US" altLang="zh-CN" dirty="0">
              <a:ea typeface="宋体"/>
              <a:cs typeface="Calibri"/>
            </a:endParaRPr>
          </a:p>
        </p:txBody>
      </p:sp>
      <p:cxnSp>
        <p:nvCxnSpPr>
          <p:cNvPr id="20" name="Straight Arrow Connector 19">
            <a:extLst>
              <a:ext uri="{FF2B5EF4-FFF2-40B4-BE49-F238E27FC236}">
                <a16:creationId xmlns:a16="http://schemas.microsoft.com/office/drawing/2014/main" id="{51B4E490-3AB2-4CF8-5C9E-31BEC89E68C9}"/>
              </a:ext>
            </a:extLst>
          </p:cNvPr>
          <p:cNvCxnSpPr>
            <a:cxnSpLocks/>
            <a:stCxn id="6" idx="3"/>
            <a:endCxn id="19" idx="1"/>
          </p:cNvCxnSpPr>
          <p:nvPr/>
        </p:nvCxnSpPr>
        <p:spPr>
          <a:xfrm>
            <a:off x="4023271" y="3435778"/>
            <a:ext cx="1650320" cy="12390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Rectangle 3">
            <a:extLst>
              <a:ext uri="{FF2B5EF4-FFF2-40B4-BE49-F238E27FC236}">
                <a16:creationId xmlns:a16="http://schemas.microsoft.com/office/drawing/2014/main" id="{96045D59-454E-BEF1-17CE-AF20011C2457}"/>
              </a:ext>
            </a:extLst>
          </p:cNvPr>
          <p:cNvSpPr/>
          <p:nvPr/>
        </p:nvSpPr>
        <p:spPr>
          <a:xfrm>
            <a:off x="8903288" y="1638145"/>
            <a:ext cx="2202109" cy="109734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dirty="0" err="1"/>
              <a:t>Book_detail</a:t>
            </a:r>
            <a:r>
              <a:rPr lang="en-US" altLang="zh-CN" dirty="0"/>
              <a:t> &amp; Purchase Page</a:t>
            </a:r>
            <a:endParaRPr lang="en-US" dirty="0"/>
          </a:p>
        </p:txBody>
      </p:sp>
      <p:cxnSp>
        <p:nvCxnSpPr>
          <p:cNvPr id="7" name="Straight Arrow Connector 6">
            <a:extLst>
              <a:ext uri="{FF2B5EF4-FFF2-40B4-BE49-F238E27FC236}">
                <a16:creationId xmlns:a16="http://schemas.microsoft.com/office/drawing/2014/main" id="{50D29D09-D3B2-6D06-482B-3B79F25642F7}"/>
              </a:ext>
            </a:extLst>
          </p:cNvPr>
          <p:cNvCxnSpPr>
            <a:cxnSpLocks/>
            <a:stCxn id="9" idx="3"/>
            <a:endCxn id="4" idx="1"/>
          </p:cNvCxnSpPr>
          <p:nvPr/>
        </p:nvCxnSpPr>
        <p:spPr>
          <a:xfrm>
            <a:off x="7140532" y="2183221"/>
            <a:ext cx="1762756" cy="3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69BF425E-AECC-E68A-41EE-4B0F3D68A148}"/>
              </a:ext>
            </a:extLst>
          </p:cNvPr>
          <p:cNvCxnSpPr>
            <a:cxnSpLocks/>
            <a:stCxn id="11" idx="3"/>
            <a:endCxn id="4" idx="2"/>
          </p:cNvCxnSpPr>
          <p:nvPr/>
        </p:nvCxnSpPr>
        <p:spPr>
          <a:xfrm flipV="1">
            <a:off x="8630462" y="2735485"/>
            <a:ext cx="1373881" cy="6935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EDED599-E33C-09AE-5238-C9CDBA8D29D3}"/>
              </a:ext>
            </a:extLst>
          </p:cNvPr>
          <p:cNvCxnSpPr>
            <a:cxnSpLocks/>
          </p:cNvCxnSpPr>
          <p:nvPr/>
        </p:nvCxnSpPr>
        <p:spPr>
          <a:xfrm flipH="1">
            <a:off x="8601559" y="2731891"/>
            <a:ext cx="1607136" cy="859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929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714214" y="238999"/>
            <a:ext cx="10515600" cy="1325563"/>
          </a:xfrm>
        </p:spPr>
        <p:txBody>
          <a:bodyPr>
            <a:normAutofit/>
          </a:bodyPr>
          <a:lstStyle/>
          <a:p>
            <a:r>
              <a:rPr lang="en-US" dirty="0">
                <a:ea typeface="Calibri Light"/>
                <a:cs typeface="Calibri Light"/>
              </a:rPr>
              <a:t>Login/Logout Page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login screen on a computer&#10;&#10;Description automatically generated">
            <a:extLst>
              <a:ext uri="{FF2B5EF4-FFF2-40B4-BE49-F238E27FC236}">
                <a16:creationId xmlns:a16="http://schemas.microsoft.com/office/drawing/2014/main" id="{DA34016E-188E-B10E-D0BF-B531C7AC9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669" y="1387581"/>
            <a:ext cx="6936661" cy="4720406"/>
          </a:xfrm>
          <a:prstGeom prst="rect">
            <a:avLst/>
          </a:prstGeom>
        </p:spPr>
      </p:pic>
    </p:spTree>
    <p:extLst>
      <p:ext uri="{BB962C8B-B14F-4D97-AF65-F5344CB8AC3E}">
        <p14:creationId xmlns:p14="http://schemas.microsoft.com/office/powerpoint/2010/main" val="3916569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714214" y="238999"/>
            <a:ext cx="10515600" cy="1325563"/>
          </a:xfrm>
        </p:spPr>
        <p:txBody>
          <a:bodyPr>
            <a:normAutofit/>
          </a:bodyPr>
          <a:lstStyle/>
          <a:p>
            <a:r>
              <a:rPr lang="en-US" dirty="0">
                <a:ea typeface="Calibri Light"/>
                <a:cs typeface="Calibri Light"/>
              </a:rPr>
              <a:t>Home Page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screenshot of a book&#10;&#10;Description automatically generated">
            <a:extLst>
              <a:ext uri="{FF2B5EF4-FFF2-40B4-BE49-F238E27FC236}">
                <a16:creationId xmlns:a16="http://schemas.microsoft.com/office/drawing/2014/main" id="{7132CE35-B3CF-EF0F-D6DC-0654EB27B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293" y="1564562"/>
            <a:ext cx="9553414" cy="4686010"/>
          </a:xfrm>
          <a:prstGeom prst="rect">
            <a:avLst/>
          </a:prstGeom>
        </p:spPr>
      </p:pic>
    </p:spTree>
    <p:extLst>
      <p:ext uri="{BB962C8B-B14F-4D97-AF65-F5344CB8AC3E}">
        <p14:creationId xmlns:p14="http://schemas.microsoft.com/office/powerpoint/2010/main" val="111505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714214" y="238999"/>
            <a:ext cx="10515600" cy="1325563"/>
          </a:xfrm>
        </p:spPr>
        <p:txBody>
          <a:bodyPr>
            <a:normAutofit/>
          </a:bodyPr>
          <a:lstStyle/>
          <a:p>
            <a:r>
              <a:rPr lang="en-US" dirty="0">
                <a:ea typeface="Calibri Light"/>
                <a:cs typeface="Calibri Light"/>
              </a:rPr>
              <a:t>Store Page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screenshot of a book&#10;&#10;Description automatically generated">
            <a:extLst>
              <a:ext uri="{FF2B5EF4-FFF2-40B4-BE49-F238E27FC236}">
                <a16:creationId xmlns:a16="http://schemas.microsoft.com/office/drawing/2014/main" id="{C374388C-7CB0-7D71-4565-B9A9306A4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957" y="1228090"/>
            <a:ext cx="9612086" cy="4707340"/>
          </a:xfrm>
          <a:prstGeom prst="rect">
            <a:avLst/>
          </a:prstGeom>
        </p:spPr>
      </p:pic>
    </p:spTree>
    <p:extLst>
      <p:ext uri="{BB962C8B-B14F-4D97-AF65-F5344CB8AC3E}">
        <p14:creationId xmlns:p14="http://schemas.microsoft.com/office/powerpoint/2010/main" val="272542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714214" y="238999"/>
            <a:ext cx="10515600" cy="1325563"/>
          </a:xfrm>
        </p:spPr>
        <p:txBody>
          <a:bodyPr>
            <a:normAutofit/>
          </a:bodyPr>
          <a:lstStyle/>
          <a:p>
            <a:r>
              <a:rPr lang="en-US" dirty="0">
                <a:ea typeface="Calibri Light"/>
                <a:cs typeface="Calibri Light"/>
              </a:rPr>
              <a:t>Book Detail </a:t>
            </a:r>
            <a:r>
              <a:rPr lang="en-US">
                <a:ea typeface="Calibri Light"/>
                <a:cs typeface="Calibri Light"/>
              </a:rPr>
              <a:t>&amp; Purchase </a:t>
            </a:r>
            <a:r>
              <a:rPr lang="en-US" dirty="0">
                <a:ea typeface="Calibri Light"/>
                <a:cs typeface="Calibri Light"/>
              </a:rPr>
              <a:t>Page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book cover with text&#10;&#10;Description automatically generated">
            <a:extLst>
              <a:ext uri="{FF2B5EF4-FFF2-40B4-BE49-F238E27FC236}">
                <a16:creationId xmlns:a16="http://schemas.microsoft.com/office/drawing/2014/main" id="{BDDDB5AD-D486-71A7-E9C8-D00B04B6D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053" y="1512174"/>
            <a:ext cx="8939922" cy="4311650"/>
          </a:xfrm>
          <a:prstGeom prst="rect">
            <a:avLst/>
          </a:prstGeom>
        </p:spPr>
      </p:pic>
    </p:spTree>
    <p:extLst>
      <p:ext uri="{BB962C8B-B14F-4D97-AF65-F5344CB8AC3E}">
        <p14:creationId xmlns:p14="http://schemas.microsoft.com/office/powerpoint/2010/main" val="502024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714214" y="238999"/>
            <a:ext cx="10515600" cy="1325563"/>
          </a:xfrm>
        </p:spPr>
        <p:txBody>
          <a:bodyPr>
            <a:normAutofit/>
          </a:bodyPr>
          <a:lstStyle/>
          <a:p>
            <a:r>
              <a:rPr lang="en-US" dirty="0">
                <a:ea typeface="Calibri Light"/>
                <a:cs typeface="Calibri Light"/>
              </a:rPr>
              <a:t>My Recommendation Page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screenshot of a book&#10;&#10;Description automatically generated">
            <a:extLst>
              <a:ext uri="{FF2B5EF4-FFF2-40B4-BE49-F238E27FC236}">
                <a16:creationId xmlns:a16="http://schemas.microsoft.com/office/drawing/2014/main" id="{258072F8-1577-811E-ACFB-845E2017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57" y="1267533"/>
            <a:ext cx="9818914" cy="4800932"/>
          </a:xfrm>
          <a:prstGeom prst="rect">
            <a:avLst/>
          </a:prstGeom>
        </p:spPr>
      </p:pic>
    </p:spTree>
    <p:extLst>
      <p:ext uri="{BB962C8B-B14F-4D97-AF65-F5344CB8AC3E}">
        <p14:creationId xmlns:p14="http://schemas.microsoft.com/office/powerpoint/2010/main" val="224180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435CC-4708-F221-46FF-01217593380C}"/>
              </a:ext>
            </a:extLst>
          </p:cNvPr>
          <p:cNvSpPr>
            <a:spLocks noGrp="1"/>
          </p:cNvSpPr>
          <p:nvPr>
            <p:ph type="title"/>
          </p:nvPr>
        </p:nvSpPr>
        <p:spPr>
          <a:xfrm>
            <a:off x="838200" y="365125"/>
            <a:ext cx="10515600" cy="1325563"/>
          </a:xfrm>
        </p:spPr>
        <p:txBody>
          <a:bodyPr>
            <a:normAutofit/>
          </a:bodyPr>
          <a:lstStyle/>
          <a:p>
            <a:r>
              <a:rPr lang="en-US" sz="5400">
                <a:cs typeface="Calibri Light"/>
              </a:rPr>
              <a:t>Topics</a:t>
            </a:r>
          </a:p>
        </p:txBody>
      </p:sp>
      <p:sp>
        <p:nvSpPr>
          <p:cNvPr id="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A8C5363-082E-2A2C-4A93-797E629AA8A3}"/>
              </a:ext>
            </a:extLst>
          </p:cNvPr>
          <p:cNvGraphicFramePr>
            <a:graphicFrameLocks noGrp="1"/>
          </p:cNvGraphicFramePr>
          <p:nvPr>
            <p:ph idx="1"/>
            <p:extLst>
              <p:ext uri="{D42A27DB-BD31-4B8C-83A1-F6EECF244321}">
                <p14:modId xmlns:p14="http://schemas.microsoft.com/office/powerpoint/2010/main" val="666144221"/>
              </p:ext>
            </p:extLst>
          </p:nvPr>
        </p:nvGraphicFramePr>
        <p:xfrm>
          <a:off x="838200" y="2149065"/>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763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116E959-E4E6-3A69-B901-B51E33A980E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a:t>
            </a:r>
          </a:p>
        </p:txBody>
      </p:sp>
      <p:sp>
        <p:nvSpPr>
          <p:cNvPr id="25" name="Arc 2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2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0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838200" y="365125"/>
            <a:ext cx="10515600" cy="1325563"/>
          </a:xfrm>
        </p:spPr>
        <p:txBody>
          <a:bodyPr>
            <a:normAutofit/>
          </a:bodyPr>
          <a:lstStyle/>
          <a:p>
            <a:r>
              <a:rPr lang="en-US">
                <a:cs typeface="Calibri Light"/>
              </a:rPr>
              <a:t>Introduction</a:t>
            </a: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587749-527B-B9EB-0C9C-674B4488565C}"/>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sz="2600" dirty="0">
                <a:ea typeface="+mn-lt"/>
                <a:cs typeface="+mn-lt"/>
              </a:rPr>
              <a:t>The eBook Reader and Retail System serves as a user-friendly platform designed to assist users in logging in and accessing their personal library, which is a collection of books and various formatted files. This platform not only facilitates browsing but also enables users to purchase new books.</a:t>
            </a:r>
            <a:endParaRPr lang="en-US" sz="2600" dirty="0">
              <a:cs typeface="Calibri"/>
            </a:endParaRPr>
          </a:p>
          <a:p>
            <a:r>
              <a:rPr lang="en-US" sz="2600" dirty="0">
                <a:ea typeface="+mn-lt"/>
                <a:cs typeface="+mn-lt"/>
              </a:rPr>
              <a:t>Each tile within the system's interface contains the book's cover, along with a concise book summary and relevant information positioned below the cover image.</a:t>
            </a:r>
            <a:endParaRPr lang="en-US" sz="2600" dirty="0">
              <a:cs typeface="Calibri"/>
            </a:endParaRPr>
          </a:p>
          <a:p>
            <a:r>
              <a:rPr lang="en-US" sz="2600" dirty="0">
                <a:ea typeface="+mn-lt"/>
                <a:cs typeface="+mn-lt"/>
              </a:rPr>
              <a:t>Users can open their selected books and engage in a delightful page-by-page reading experience. The system keeps track of the user's progress  ensuring a smooth and uninterrupted reading experience, especially when turning pages.</a:t>
            </a:r>
            <a:endParaRPr lang="en-US" sz="2600" dirty="0">
              <a:cs typeface="Calibri"/>
            </a:endParaRPr>
          </a:p>
        </p:txBody>
      </p:sp>
    </p:spTree>
    <p:extLst>
      <p:ext uri="{BB962C8B-B14F-4D97-AF65-F5344CB8AC3E}">
        <p14:creationId xmlns:p14="http://schemas.microsoft.com/office/powerpoint/2010/main" val="163613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742950" y="388938"/>
            <a:ext cx="10515600" cy="1325563"/>
          </a:xfrm>
        </p:spPr>
        <p:txBody>
          <a:bodyPr>
            <a:normAutofit/>
          </a:bodyPr>
          <a:lstStyle/>
          <a:p>
            <a:r>
              <a:rPr lang="en-US" dirty="0">
                <a:cs typeface="Calibri Light"/>
              </a:rPr>
              <a:t>System Design</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2">
            <a:extLst>
              <a:ext uri="{FF2B5EF4-FFF2-40B4-BE49-F238E27FC236}">
                <a16:creationId xmlns:a16="http://schemas.microsoft.com/office/drawing/2014/main" id="{6C009FEC-DB46-DC06-FF31-5F446F309E3C}"/>
              </a:ext>
            </a:extLst>
          </p:cNvPr>
          <p:cNvPicPr>
            <a:picLocks noChangeAspect="1"/>
          </p:cNvPicPr>
          <p:nvPr/>
        </p:nvPicPr>
        <p:blipFill>
          <a:blip r:embed="rId2"/>
          <a:stretch>
            <a:fillRect/>
          </a:stretch>
        </p:blipFill>
        <p:spPr>
          <a:xfrm>
            <a:off x="4165136" y="401491"/>
            <a:ext cx="6205359" cy="6477638"/>
          </a:xfrm>
          <a:prstGeom prst="rect">
            <a:avLst/>
          </a:prstGeom>
        </p:spPr>
      </p:pic>
    </p:spTree>
    <p:extLst>
      <p:ext uri="{BB962C8B-B14F-4D97-AF65-F5344CB8AC3E}">
        <p14:creationId xmlns:p14="http://schemas.microsoft.com/office/powerpoint/2010/main" val="314949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838200" y="365125"/>
            <a:ext cx="10515600" cy="1325563"/>
          </a:xfrm>
        </p:spPr>
        <p:txBody>
          <a:bodyPr>
            <a:normAutofit/>
          </a:bodyPr>
          <a:lstStyle/>
          <a:p>
            <a:r>
              <a:rPr lang="en-US" dirty="0">
                <a:cs typeface="Calibri Light"/>
              </a:rPr>
              <a:t>Technologies Used</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7AFB05B-9454-6A89-F2B6-1E1A859DE4A7}"/>
              </a:ext>
            </a:extLst>
          </p:cNvPr>
          <p:cNvSpPr>
            <a:spLocks noGrp="1"/>
          </p:cNvSpPr>
          <p:nvPr>
            <p:ph idx="1"/>
          </p:nvPr>
        </p:nvSpPr>
        <p:spPr>
          <a:xfrm>
            <a:off x="838200" y="1825625"/>
            <a:ext cx="10515600" cy="4351338"/>
          </a:xfrm>
        </p:spPr>
        <p:txBody>
          <a:bodyPr vert="horz" lIns="91440" tIns="45720" rIns="91440" bIns="45720" rtlCol="0" anchor="t">
            <a:normAutofit/>
          </a:bodyPr>
          <a:lstStyle/>
          <a:p>
            <a:endParaRPr lang="en-US" sz="2600" dirty="0">
              <a:cs typeface="Calibri"/>
            </a:endParaRPr>
          </a:p>
          <a:p>
            <a:endParaRPr lang="en-US" sz="2600" dirty="0">
              <a:cs typeface="Calibri"/>
            </a:endParaRPr>
          </a:p>
          <a:p>
            <a:endParaRPr lang="en-US" sz="2600" dirty="0">
              <a:cs typeface="Calibri"/>
            </a:endParaRPr>
          </a:p>
        </p:txBody>
      </p:sp>
      <p:pic>
        <p:nvPicPr>
          <p:cNvPr id="17" name="Picture 16" descr="A computer screen with a mouse pointer&#10;&#10;Description automatically generated">
            <a:extLst>
              <a:ext uri="{FF2B5EF4-FFF2-40B4-BE49-F238E27FC236}">
                <a16:creationId xmlns:a16="http://schemas.microsoft.com/office/drawing/2014/main" id="{BFBC3D35-10E8-B5BB-9FD0-ABE1E517C22A}"/>
              </a:ext>
            </a:extLst>
          </p:cNvPr>
          <p:cNvPicPr>
            <a:picLocks noChangeAspect="1"/>
          </p:cNvPicPr>
          <p:nvPr/>
        </p:nvPicPr>
        <p:blipFill>
          <a:blip r:embed="rId2"/>
          <a:stretch>
            <a:fillRect/>
          </a:stretch>
        </p:blipFill>
        <p:spPr>
          <a:xfrm>
            <a:off x="5468257" y="2064204"/>
            <a:ext cx="1362075" cy="1362075"/>
          </a:xfrm>
          <a:prstGeom prst="rect">
            <a:avLst/>
          </a:prstGeom>
        </p:spPr>
      </p:pic>
      <p:sp>
        <p:nvSpPr>
          <p:cNvPr id="18" name="TextBox 17">
            <a:extLst>
              <a:ext uri="{FF2B5EF4-FFF2-40B4-BE49-F238E27FC236}">
                <a16:creationId xmlns:a16="http://schemas.microsoft.com/office/drawing/2014/main" id="{2CC04FCD-783D-C578-9D90-65EAF31C9119}"/>
              </a:ext>
            </a:extLst>
          </p:cNvPr>
          <p:cNvSpPr txBox="1"/>
          <p:nvPr/>
        </p:nvSpPr>
        <p:spPr>
          <a:xfrm>
            <a:off x="5365749" y="3802062"/>
            <a:ext cx="28098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Front End Interface: HTML/JavaScript</a:t>
            </a:r>
            <a:endParaRPr lang="en-US" dirty="0">
              <a:cs typeface="Calibri" panose="020F0502020204030204"/>
            </a:endParaRPr>
          </a:p>
        </p:txBody>
      </p:sp>
      <p:pic>
        <p:nvPicPr>
          <p:cNvPr id="19" name="Picture 18">
            <a:extLst>
              <a:ext uri="{FF2B5EF4-FFF2-40B4-BE49-F238E27FC236}">
                <a16:creationId xmlns:a16="http://schemas.microsoft.com/office/drawing/2014/main" id="{DBA92E40-C0ED-AE0C-1047-2706C87668CD}"/>
              </a:ext>
            </a:extLst>
          </p:cNvPr>
          <p:cNvPicPr>
            <a:picLocks noChangeAspect="1"/>
          </p:cNvPicPr>
          <p:nvPr/>
        </p:nvPicPr>
        <p:blipFill>
          <a:blip r:embed="rId3"/>
          <a:stretch>
            <a:fillRect/>
          </a:stretch>
        </p:blipFill>
        <p:spPr>
          <a:xfrm>
            <a:off x="2160587" y="2184400"/>
            <a:ext cx="1266825" cy="1250951"/>
          </a:xfrm>
          <a:prstGeom prst="rect">
            <a:avLst/>
          </a:prstGeom>
        </p:spPr>
      </p:pic>
      <p:sp>
        <p:nvSpPr>
          <p:cNvPr id="20" name="TextBox 19">
            <a:extLst>
              <a:ext uri="{FF2B5EF4-FFF2-40B4-BE49-F238E27FC236}">
                <a16:creationId xmlns:a16="http://schemas.microsoft.com/office/drawing/2014/main" id="{C57691BC-A99D-7504-9B6D-291DCA9EB26F}"/>
              </a:ext>
            </a:extLst>
          </p:cNvPr>
          <p:cNvSpPr txBox="1"/>
          <p:nvPr/>
        </p:nvSpPr>
        <p:spPr>
          <a:xfrm>
            <a:off x="1809750" y="3833813"/>
            <a:ext cx="2476500" cy="477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0" i="0" dirty="0">
                <a:solidFill>
                  <a:srgbClr val="000000"/>
                </a:solidFill>
                <a:latin typeface="Calibri"/>
                <a:ea typeface="Calibri"/>
                <a:cs typeface="Calibri"/>
              </a:rPr>
              <a:t>Database: MySQL</a:t>
            </a:r>
            <a:endParaRPr lang="en-US" sz="2400" dirty="0"/>
          </a:p>
        </p:txBody>
      </p:sp>
      <p:sp>
        <p:nvSpPr>
          <p:cNvPr id="22" name="TextBox 21">
            <a:extLst>
              <a:ext uri="{FF2B5EF4-FFF2-40B4-BE49-F238E27FC236}">
                <a16:creationId xmlns:a16="http://schemas.microsoft.com/office/drawing/2014/main" id="{2814CDF0-E078-CDD0-0F80-F75D9FF0C238}"/>
              </a:ext>
            </a:extLst>
          </p:cNvPr>
          <p:cNvSpPr txBox="1"/>
          <p:nvPr/>
        </p:nvSpPr>
        <p:spPr>
          <a:xfrm>
            <a:off x="8715375" y="3794125"/>
            <a:ext cx="2706687" cy="10341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400" dirty="0">
                <a:latin typeface="Calibri"/>
                <a:cs typeface="Arial"/>
              </a:rPr>
              <a:t>Back End (Web server): PHP</a:t>
            </a:r>
            <a:endParaRPr lang="en-US" sz="2400" dirty="0">
              <a:latin typeface="Calibri"/>
            </a:endParaRPr>
          </a:p>
          <a:p>
            <a:endParaRPr lang="en-US" dirty="0">
              <a:cs typeface="Calibri"/>
            </a:endParaRPr>
          </a:p>
        </p:txBody>
      </p:sp>
      <p:pic>
        <p:nvPicPr>
          <p:cNvPr id="24" name="Picture 23" descr="A computer screen with a question mark and a question mark on it&#10;&#10;Description automatically generated">
            <a:extLst>
              <a:ext uri="{FF2B5EF4-FFF2-40B4-BE49-F238E27FC236}">
                <a16:creationId xmlns:a16="http://schemas.microsoft.com/office/drawing/2014/main" id="{739C0632-7BF6-90D3-39A3-280377215681}"/>
              </a:ext>
            </a:extLst>
          </p:cNvPr>
          <p:cNvPicPr>
            <a:picLocks noChangeAspect="1"/>
          </p:cNvPicPr>
          <p:nvPr/>
        </p:nvPicPr>
        <p:blipFill>
          <a:blip r:embed="rId4"/>
          <a:stretch>
            <a:fillRect/>
          </a:stretch>
        </p:blipFill>
        <p:spPr>
          <a:xfrm>
            <a:off x="8883650" y="2065337"/>
            <a:ext cx="1322388" cy="1362075"/>
          </a:xfrm>
          <a:prstGeom prst="rect">
            <a:avLst/>
          </a:prstGeom>
        </p:spPr>
      </p:pic>
    </p:spTree>
    <p:extLst>
      <p:ext uri="{BB962C8B-B14F-4D97-AF65-F5344CB8AC3E}">
        <p14:creationId xmlns:p14="http://schemas.microsoft.com/office/powerpoint/2010/main" val="205116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838200" y="365125"/>
            <a:ext cx="10515600" cy="1325563"/>
          </a:xfrm>
        </p:spPr>
        <p:txBody>
          <a:bodyPr>
            <a:normAutofit/>
          </a:bodyPr>
          <a:lstStyle/>
          <a:p>
            <a:r>
              <a:rPr lang="en-US" altLang="zh-CN" dirty="0">
                <a:cs typeface="Calibri Light"/>
              </a:rPr>
              <a:t>Development</a:t>
            </a:r>
            <a:r>
              <a:rPr lang="zh-CN" altLang="en-US" dirty="0">
                <a:cs typeface="Calibri Light"/>
              </a:rPr>
              <a:t> </a:t>
            </a:r>
            <a:r>
              <a:rPr lang="en-US" altLang="zh-CN" dirty="0">
                <a:cs typeface="Calibri Light"/>
              </a:rPr>
              <a:t>Environment</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F79E7CD8-E2AB-9530-6D61-677B426BA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5646" y="3617967"/>
            <a:ext cx="3640643" cy="2676517"/>
          </a:xfrm>
          <a:prstGeom prst="rect">
            <a:avLst/>
          </a:prstGeom>
        </p:spPr>
      </p:pic>
      <p:sp>
        <p:nvSpPr>
          <p:cNvPr id="7" name="TextBox 6">
            <a:extLst>
              <a:ext uri="{FF2B5EF4-FFF2-40B4-BE49-F238E27FC236}">
                <a16:creationId xmlns:a16="http://schemas.microsoft.com/office/drawing/2014/main" id="{62DC0F76-1625-B279-D69F-AF2A9F131942}"/>
              </a:ext>
            </a:extLst>
          </p:cNvPr>
          <p:cNvSpPr txBox="1"/>
          <p:nvPr/>
        </p:nvSpPr>
        <p:spPr>
          <a:xfrm>
            <a:off x="1022888" y="1433970"/>
            <a:ext cx="10515600"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cs typeface="Calibri"/>
              </a:rPr>
              <a:t>XAMPP is a free and open-source cross-platform web server solution stack package developed by Apache Friends. XAMPP is designed to make it easy to set up a local web server environment for development and testing purposes. It provides a convenient way to install and configure Apache, MySQL, PHP, and Perl on a single machine. </a:t>
            </a:r>
          </a:p>
        </p:txBody>
      </p:sp>
      <p:pic>
        <p:nvPicPr>
          <p:cNvPr id="9" name="Picture 8" descr="A screenshot of a computer program&#10;&#10;Description automatically generated">
            <a:extLst>
              <a:ext uri="{FF2B5EF4-FFF2-40B4-BE49-F238E27FC236}">
                <a16:creationId xmlns:a16="http://schemas.microsoft.com/office/drawing/2014/main" id="{57CDFFD3-D76A-9BA9-FF7B-ACBBE7741F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41" y="3617968"/>
            <a:ext cx="3349113" cy="26486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C6C8B71-4833-2C8F-FC98-350ABEA24E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170" y="3617968"/>
            <a:ext cx="3734342" cy="2658476"/>
          </a:xfrm>
          <a:prstGeom prst="rect">
            <a:avLst/>
          </a:prstGeom>
        </p:spPr>
      </p:pic>
    </p:spTree>
    <p:extLst>
      <p:ext uri="{BB962C8B-B14F-4D97-AF65-F5344CB8AC3E}">
        <p14:creationId xmlns:p14="http://schemas.microsoft.com/office/powerpoint/2010/main" val="955731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838200" y="365126"/>
            <a:ext cx="6353014" cy="998726"/>
          </a:xfrm>
        </p:spPr>
        <p:txBody>
          <a:bodyPr>
            <a:normAutofit/>
          </a:bodyPr>
          <a:lstStyle/>
          <a:p>
            <a:r>
              <a:rPr lang="en-US" altLang="zh-CN" dirty="0">
                <a:cs typeface="Calibri Light"/>
              </a:rPr>
              <a:t>MySQL</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logo of a sailboat&#10;&#10;Description automatically generated">
            <a:extLst>
              <a:ext uri="{FF2B5EF4-FFF2-40B4-BE49-F238E27FC236}">
                <a16:creationId xmlns:a16="http://schemas.microsoft.com/office/drawing/2014/main" id="{517F2578-D635-BA3F-CC4F-E1FB3662A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03879" y="3285642"/>
            <a:ext cx="6088121" cy="339412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06C34F-3E3E-A75B-5ABC-11F27D945AFF}"/>
              </a:ext>
            </a:extLst>
          </p:cNvPr>
          <p:cNvSpPr>
            <a:spLocks noGrp="1"/>
          </p:cNvSpPr>
          <p:nvPr>
            <p:ph idx="1"/>
          </p:nvPr>
        </p:nvSpPr>
        <p:spPr>
          <a:xfrm>
            <a:off x="1094425" y="1591878"/>
            <a:ext cx="7089436" cy="3447832"/>
          </a:xfrm>
        </p:spPr>
        <p:txBody>
          <a:bodyPr anchor="t">
            <a:normAutofit/>
          </a:bodyPr>
          <a:lstStyle/>
          <a:p>
            <a:pPr>
              <a:lnSpc>
                <a:spcPct val="80000"/>
              </a:lnSpc>
            </a:pPr>
            <a:r>
              <a:rPr lang="en-US" sz="2400" dirty="0">
                <a:cs typeface="Calibri"/>
              </a:rPr>
              <a:t>phpMyAdmin is a free software tool written in PHP designed to handle the administration of MySQL over the web.</a:t>
            </a:r>
          </a:p>
          <a:p>
            <a:pPr>
              <a:lnSpc>
                <a:spcPct val="80000"/>
              </a:lnSpc>
            </a:pPr>
            <a:r>
              <a:rPr lang="en-US" sz="2400" dirty="0">
                <a:cs typeface="Calibri"/>
              </a:rPr>
              <a:t>phpMyAdmin supports various operations on MySQL and MariaDB. We can perform common operations through the user interface, such as managing databases, tables, columns, relationships, indexes, users, permissions, etc., and we can also directly execute any SQL statement.</a:t>
            </a:r>
          </a:p>
        </p:txBody>
      </p:sp>
    </p:spTree>
    <p:extLst>
      <p:ext uri="{BB962C8B-B14F-4D97-AF65-F5344CB8AC3E}">
        <p14:creationId xmlns:p14="http://schemas.microsoft.com/office/powerpoint/2010/main" val="2926521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838199" y="365126"/>
            <a:ext cx="8150817" cy="998726"/>
          </a:xfrm>
        </p:spPr>
        <p:txBody>
          <a:bodyPr>
            <a:normAutofit/>
          </a:bodyPr>
          <a:lstStyle/>
          <a:p>
            <a:r>
              <a:rPr lang="en-US" altLang="zh-CN" dirty="0">
                <a:cs typeface="Calibri Light"/>
              </a:rPr>
              <a:t>Front End Interface</a:t>
            </a:r>
            <a:r>
              <a:rPr lang="zh-CN" altLang="en-US" dirty="0">
                <a:cs typeface="Calibri Light"/>
              </a:rPr>
              <a:t> </a:t>
            </a:r>
            <a:r>
              <a:rPr lang="en-US" altLang="zh-CN" dirty="0">
                <a:cs typeface="Calibri Light"/>
              </a:rPr>
              <a:t>–</a:t>
            </a:r>
            <a:r>
              <a:rPr lang="zh-CN" altLang="en-US" dirty="0">
                <a:cs typeface="Calibri Light"/>
              </a:rPr>
              <a:t> </a:t>
            </a:r>
            <a:r>
              <a:rPr lang="en-US" altLang="zh-CN" dirty="0">
                <a:cs typeface="Calibri Light"/>
              </a:rPr>
              <a:t>HTML</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logo of a sailboat&#10;&#10;Description automatically generated">
            <a:extLst>
              <a:ext uri="{FF2B5EF4-FFF2-40B4-BE49-F238E27FC236}">
                <a16:creationId xmlns:a16="http://schemas.microsoft.com/office/drawing/2014/main" id="{517F2578-D635-BA3F-CC4F-E1FB3662A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03879" y="3285642"/>
            <a:ext cx="6088121" cy="339412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06C34F-3E3E-A75B-5ABC-11F27D945AFF}"/>
              </a:ext>
            </a:extLst>
          </p:cNvPr>
          <p:cNvSpPr>
            <a:spLocks noGrp="1"/>
          </p:cNvSpPr>
          <p:nvPr>
            <p:ph idx="1"/>
          </p:nvPr>
        </p:nvSpPr>
        <p:spPr>
          <a:xfrm>
            <a:off x="1094425" y="1591878"/>
            <a:ext cx="7089436" cy="3447832"/>
          </a:xfrm>
        </p:spPr>
        <p:txBody>
          <a:bodyPr anchor="t">
            <a:normAutofit/>
          </a:bodyPr>
          <a:lstStyle/>
          <a:p>
            <a:pPr>
              <a:lnSpc>
                <a:spcPct val="80000"/>
              </a:lnSpc>
            </a:pPr>
            <a:r>
              <a:rPr lang="en-US" sz="2400" dirty="0">
                <a:cs typeface="Calibri"/>
              </a:rPr>
              <a:t>HTML</a:t>
            </a:r>
            <a:r>
              <a:rPr lang="zh-CN" altLang="en-US" sz="2400" dirty="0">
                <a:cs typeface="Calibri"/>
              </a:rPr>
              <a:t> </a:t>
            </a:r>
            <a:r>
              <a:rPr lang="en-US" altLang="zh-CN" sz="2400" dirty="0">
                <a:cs typeface="Calibri"/>
              </a:rPr>
              <a:t>(Hypertext Markup Language)</a:t>
            </a:r>
            <a:r>
              <a:rPr lang="zh-CN" altLang="en-US" sz="2400" dirty="0">
                <a:cs typeface="Calibri"/>
              </a:rPr>
              <a:t> </a:t>
            </a:r>
            <a:r>
              <a:rPr lang="en-US" altLang="zh-CN" sz="2400" dirty="0">
                <a:cs typeface="Calibri"/>
              </a:rPr>
              <a:t>is the standard markup language used to create and design web pages. It provides a structure for content on the web, defining elements like headings, paragraphs, images, links, and more.</a:t>
            </a:r>
          </a:p>
          <a:p>
            <a:pPr>
              <a:lnSpc>
                <a:spcPct val="80000"/>
              </a:lnSpc>
            </a:pPr>
            <a:r>
              <a:rPr lang="en-US" altLang="zh-CN" sz="2400" dirty="0">
                <a:cs typeface="Calibri"/>
              </a:rPr>
              <a:t>HTML works in conjunction with CSS (Cascading Style Sheets) and JavaScript to create visually appealing and interactive web interfaces. While HTML defines the structure of content, CSS is used for styling and layout, and JavaScript adds interactivity and dynamic behavior to the front end.</a:t>
            </a:r>
          </a:p>
        </p:txBody>
      </p:sp>
    </p:spTree>
    <p:extLst>
      <p:ext uri="{BB962C8B-B14F-4D97-AF65-F5344CB8AC3E}">
        <p14:creationId xmlns:p14="http://schemas.microsoft.com/office/powerpoint/2010/main" val="3295485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385EEB-02B0-CA7F-371A-7EEAEBDA65BD}"/>
              </a:ext>
            </a:extLst>
          </p:cNvPr>
          <p:cNvSpPr>
            <a:spLocks noGrp="1"/>
          </p:cNvSpPr>
          <p:nvPr>
            <p:ph type="title"/>
          </p:nvPr>
        </p:nvSpPr>
        <p:spPr>
          <a:xfrm>
            <a:off x="838200" y="365126"/>
            <a:ext cx="7484390" cy="998726"/>
          </a:xfrm>
        </p:spPr>
        <p:txBody>
          <a:bodyPr>
            <a:normAutofit/>
          </a:bodyPr>
          <a:lstStyle/>
          <a:p>
            <a:r>
              <a:rPr lang="en-US" altLang="zh-CN" dirty="0">
                <a:cs typeface="Calibri Light"/>
              </a:rPr>
              <a:t>Back End (Web server)</a:t>
            </a:r>
            <a:r>
              <a:rPr lang="zh-CN" altLang="en-US" dirty="0">
                <a:cs typeface="Calibri Light"/>
              </a:rPr>
              <a:t> </a:t>
            </a:r>
            <a:r>
              <a:rPr lang="en-US" altLang="zh-CN" dirty="0">
                <a:cs typeface="Calibri Light"/>
              </a:rPr>
              <a:t>--</a:t>
            </a:r>
            <a:r>
              <a:rPr lang="zh-CN" altLang="en-US" dirty="0">
                <a:cs typeface="Calibri Light"/>
              </a:rPr>
              <a:t> </a:t>
            </a:r>
            <a:r>
              <a:rPr lang="en-US" altLang="zh-CN" dirty="0">
                <a:cs typeface="Calibri Light"/>
              </a:rPr>
              <a:t>PHP</a:t>
            </a:r>
            <a:endParaRPr lang="en-US" dirty="0"/>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logo of a sailboat&#10;&#10;Description automatically generated">
            <a:extLst>
              <a:ext uri="{FF2B5EF4-FFF2-40B4-BE49-F238E27FC236}">
                <a16:creationId xmlns:a16="http://schemas.microsoft.com/office/drawing/2014/main" id="{517F2578-D635-BA3F-CC4F-E1FB3662A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03879" y="3285642"/>
            <a:ext cx="6088121" cy="339412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06C34F-3E3E-A75B-5ABC-11F27D945AFF}"/>
              </a:ext>
            </a:extLst>
          </p:cNvPr>
          <p:cNvSpPr>
            <a:spLocks noGrp="1"/>
          </p:cNvSpPr>
          <p:nvPr>
            <p:ph idx="1"/>
          </p:nvPr>
        </p:nvSpPr>
        <p:spPr>
          <a:xfrm>
            <a:off x="1094425" y="1591878"/>
            <a:ext cx="7089436" cy="3447832"/>
          </a:xfrm>
        </p:spPr>
        <p:txBody>
          <a:bodyPr anchor="t">
            <a:normAutofit/>
          </a:bodyPr>
          <a:lstStyle/>
          <a:p>
            <a:pPr>
              <a:lnSpc>
                <a:spcPct val="80000"/>
              </a:lnSpc>
            </a:pPr>
            <a:r>
              <a:rPr lang="en-US" sz="2400" dirty="0">
                <a:cs typeface="Calibri"/>
              </a:rPr>
              <a:t>PHP</a:t>
            </a:r>
            <a:r>
              <a:rPr lang="zh-CN" altLang="en-US" sz="2400" dirty="0">
                <a:cs typeface="Calibri"/>
              </a:rPr>
              <a:t> </a:t>
            </a:r>
            <a:r>
              <a:rPr lang="en-US" altLang="zh-CN" sz="2400" dirty="0">
                <a:cs typeface="Calibri"/>
              </a:rPr>
              <a:t>((Hypertext Preprocessor)</a:t>
            </a:r>
            <a:r>
              <a:rPr lang="en-US" sz="2400" dirty="0">
                <a:cs typeface="Calibri"/>
              </a:rPr>
              <a:t> is a server-side scripting language designed for web development. It is embedded within HTML code and executed on the server, generating dynamic content. PHP is often used for tasks like database access, form processing, and other server-side functionalities.</a:t>
            </a:r>
          </a:p>
          <a:p>
            <a:pPr>
              <a:lnSpc>
                <a:spcPct val="80000"/>
              </a:lnSpc>
            </a:pPr>
            <a:r>
              <a:rPr lang="en-US" sz="2400" dirty="0">
                <a:cs typeface="Calibri"/>
              </a:rPr>
              <a:t>PHP handles server-side logic and dynamic content generation. It allows developers to create web applications that can interact with databases, handle user input, and perform various tasks on the server before sending the result to the client's browser.</a:t>
            </a:r>
          </a:p>
        </p:txBody>
      </p:sp>
    </p:spTree>
    <p:extLst>
      <p:ext uri="{BB962C8B-B14F-4D97-AF65-F5344CB8AC3E}">
        <p14:creationId xmlns:p14="http://schemas.microsoft.com/office/powerpoint/2010/main" val="22759395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1059</TotalTime>
  <Words>870</Words>
  <Application>Microsoft Office PowerPoint</Application>
  <PresentationFormat>Widescreen</PresentationFormat>
  <Paragraphs>156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vt:lpstr>
      <vt:lpstr>Times New Roman</vt:lpstr>
      <vt:lpstr>office theme</vt:lpstr>
      <vt:lpstr>EBook Reader and Retail System</vt:lpstr>
      <vt:lpstr>Topics</vt:lpstr>
      <vt:lpstr>Introduction</vt:lpstr>
      <vt:lpstr>System Design</vt:lpstr>
      <vt:lpstr>Technologies Used</vt:lpstr>
      <vt:lpstr>Development Environment</vt:lpstr>
      <vt:lpstr>MySQL</vt:lpstr>
      <vt:lpstr>Front End Interface – HTML</vt:lpstr>
      <vt:lpstr>Back End (Web server) -- PHP</vt:lpstr>
      <vt:lpstr>Schema </vt:lpstr>
      <vt:lpstr>Table</vt:lpstr>
      <vt:lpstr>Constraints</vt:lpstr>
      <vt:lpstr>ER/ERR diagram</vt:lpstr>
      <vt:lpstr>Web interface</vt:lpstr>
      <vt:lpstr>Login/Logout Page</vt:lpstr>
      <vt:lpstr>Home Page</vt:lpstr>
      <vt:lpstr>Store Page</vt:lpstr>
      <vt:lpstr>Book Detail &amp; Purchase Page</vt:lpstr>
      <vt:lpstr>My Recommendation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Hank Bennett</cp:lastModifiedBy>
  <cp:revision>11</cp:revision>
  <dcterms:created xsi:type="dcterms:W3CDTF">2023-09-13T21:14:25Z</dcterms:created>
  <dcterms:modified xsi:type="dcterms:W3CDTF">2023-12-04T21:37:03Z</dcterms:modified>
</cp:coreProperties>
</file>